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9" r:id="rId4"/>
    <p:sldMasterId id="2147483878" r:id="rId5"/>
    <p:sldMasterId id="2147483903" r:id="rId6"/>
    <p:sldMasterId id="2147483924" r:id="rId7"/>
    <p:sldMasterId id="2147483929" r:id="rId8"/>
  </p:sldMasterIdLst>
  <p:notesMasterIdLst>
    <p:notesMasterId r:id="rId28"/>
  </p:notesMasterIdLst>
  <p:handoutMasterIdLst>
    <p:handoutMasterId r:id="rId29"/>
  </p:handoutMasterIdLst>
  <p:sldIdLst>
    <p:sldId id="3236" r:id="rId9"/>
    <p:sldId id="3222" r:id="rId10"/>
    <p:sldId id="3225" r:id="rId11"/>
    <p:sldId id="4835" r:id="rId12"/>
    <p:sldId id="4832" r:id="rId13"/>
    <p:sldId id="4850" r:id="rId14"/>
    <p:sldId id="4833" r:id="rId15"/>
    <p:sldId id="6123" r:id="rId16"/>
    <p:sldId id="6184" r:id="rId17"/>
    <p:sldId id="6140" r:id="rId18"/>
    <p:sldId id="6183" r:id="rId19"/>
    <p:sldId id="6152" r:id="rId20"/>
    <p:sldId id="3223" r:id="rId21"/>
    <p:sldId id="6186" r:id="rId22"/>
    <p:sldId id="6185" r:id="rId23"/>
    <p:sldId id="6000" r:id="rId24"/>
    <p:sldId id="5801" r:id="rId25"/>
    <p:sldId id="6187" r:id="rId26"/>
    <p:sldId id="6188" r:id="rId27"/>
  </p:sldIdLst>
  <p:sldSz cx="13439775" cy="7559675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3A3E3ABF-DA2C-475C-B2FE-47FF6E2AD5EC}">
          <p14:sldIdLst>
            <p14:sldId id="3236"/>
            <p14:sldId id="3222"/>
            <p14:sldId id="3225"/>
            <p14:sldId id="4835"/>
            <p14:sldId id="4832"/>
            <p14:sldId id="4850"/>
            <p14:sldId id="4833"/>
            <p14:sldId id="6123"/>
            <p14:sldId id="6184"/>
            <p14:sldId id="6140"/>
            <p14:sldId id="6183"/>
            <p14:sldId id="6152"/>
            <p14:sldId id="3223"/>
            <p14:sldId id="6186"/>
            <p14:sldId id="6185"/>
            <p14:sldId id="6000"/>
            <p14:sldId id="5801"/>
            <p14:sldId id="6187"/>
            <p14:sldId id="6188"/>
          </p14:sldIdLst>
        </p14:section>
        <p14:section name="Sekcija bez naslova" id="{E9904ACE-1F53-40BB-931F-FBA6DB310BC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42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0D2D6"/>
    <a:srgbClr val="646464"/>
    <a:srgbClr val="008D6A"/>
    <a:srgbClr val="CFE39C"/>
    <a:srgbClr val="E6E7E8"/>
    <a:srgbClr val="D00019"/>
    <a:srgbClr val="38AF38"/>
    <a:srgbClr val="E7DBC1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79646" autoAdjust="0"/>
  </p:normalViewPr>
  <p:slideViewPr>
    <p:cSldViewPr snapToGrid="0" showGuides="1">
      <p:cViewPr varScale="1">
        <p:scale>
          <a:sx n="62" d="100"/>
          <a:sy n="62" d="100"/>
        </p:scale>
        <p:origin x="1181" y="43"/>
      </p:cViewPr>
      <p:guideLst>
        <p:guide orient="horz" pos="2381"/>
        <p:guide pos="42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06"/>
    </p:cViewPr>
  </p:sorterViewPr>
  <p:notesViewPr>
    <p:cSldViewPr snapToGrid="0">
      <p:cViewPr varScale="1">
        <p:scale>
          <a:sx n="92" d="100"/>
          <a:sy n="92" d="100"/>
        </p:scale>
        <p:origin x="3163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Siso Martinez" userId="64c3b549-8ff5-435f-bcff-02c0a1bd50bb" providerId="ADAL" clId="{FD795915-6CD9-4F6A-875F-03158DB34FC9}"/>
    <pc:docChg chg="delSld delMainMaster">
      <pc:chgData name="Marta Siso Martinez" userId="64c3b549-8ff5-435f-bcff-02c0a1bd50bb" providerId="ADAL" clId="{FD795915-6CD9-4F6A-875F-03158DB34FC9}" dt="2023-01-20T09:54:56.814" v="0" actId="47"/>
      <pc:docMkLst>
        <pc:docMk/>
      </pc:docMkLst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259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3247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3251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846566000" sldId="4205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1518328057" sldId="4234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160080897" sldId="4239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6997684" sldId="4257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1531627672" sldId="4601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4602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4603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4604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608402038" sldId="4605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4611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4612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4679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4231001068" sldId="5182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2808066311" sldId="5219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156426813" sldId="5221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187424200" sldId="5247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719435393" sldId="5249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1114834731" sldId="5250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470865028" sldId="5251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249158679" sldId="5252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2434501728" sldId="5253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208474814" sldId="5254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2510897770" sldId="5255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255859052" sldId="5256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659445463" sldId="5257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1859898110" sldId="5258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862965300" sldId="5259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4225062387" sldId="5261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487535878" sldId="5264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2903529291" sldId="5265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113805263" sldId="5268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1394039085" sldId="5282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2554677244" sldId="5283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794657812" sldId="5284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640547420" sldId="5286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2676584076" sldId="5287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743402143" sldId="5289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35671335" sldId="5294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4054165756" sldId="5295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2633820285" sldId="5297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293255732" sldId="5298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514541751" sldId="5299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1566909102" sldId="5300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1514971782" sldId="5301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473062568" sldId="5302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1952568724" sldId="5304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156294144" sldId="5305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1626325018" sldId="5306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301161862" sldId="5307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674518472" sldId="5323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1975870638" sldId="5324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706549830" sldId="5328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6048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6049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6051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6052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6053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6054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6055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6057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1609079574" sldId="6060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4247103069" sldId="6066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141089924" sldId="6067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1373392376" sldId="6068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2729711954" sldId="6069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322138725" sldId="6070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272635436" sldId="6071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1291150918" sldId="6072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250233352" sldId="6073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2964246176" sldId="6075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3576541624" sldId="6076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1162602960" sldId="6077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2642854929" sldId="6078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6085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6086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6088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6090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6091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921748661" sldId="6092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583539175" sldId="6096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6100"/>
        </pc:sldMkLst>
      </pc:sldChg>
      <pc:sldChg chg="del">
        <pc:chgData name="Marta Siso Martinez" userId="64c3b549-8ff5-435f-bcff-02c0a1bd50bb" providerId="ADAL" clId="{FD795915-6CD9-4F6A-875F-03158DB34FC9}" dt="2023-01-20T09:54:56.814" v="0" actId="47"/>
        <pc:sldMkLst>
          <pc:docMk/>
          <pc:sldMk cId="0" sldId="6101"/>
        </pc:sldMkLst>
      </pc:sldChg>
      <pc:sldMasterChg chg="delSldLayout">
        <pc:chgData name="Marta Siso Martinez" userId="64c3b549-8ff5-435f-bcff-02c0a1bd50bb" providerId="ADAL" clId="{FD795915-6CD9-4F6A-875F-03158DB34FC9}" dt="2023-01-20T09:54:56.814" v="0" actId="47"/>
        <pc:sldMasterMkLst>
          <pc:docMk/>
          <pc:sldMasterMk cId="2005136631" sldId="2147483859"/>
        </pc:sldMasterMkLst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2005136631" sldId="2147483859"/>
            <pc:sldLayoutMk cId="553264392" sldId="2147483961"/>
          </pc:sldLayoutMkLst>
        </pc:sldLayoutChg>
      </pc:sldMasterChg>
      <pc:sldMasterChg chg="delSldLayout">
        <pc:chgData name="Marta Siso Martinez" userId="64c3b549-8ff5-435f-bcff-02c0a1bd50bb" providerId="ADAL" clId="{FD795915-6CD9-4F6A-875F-03158DB34FC9}" dt="2023-01-20T09:54:56.814" v="0" actId="47"/>
        <pc:sldMasterMkLst>
          <pc:docMk/>
          <pc:sldMasterMk cId="2077234404" sldId="2147483903"/>
        </pc:sldMasterMkLst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2077234404" sldId="2147483903"/>
            <pc:sldLayoutMk cId="1358121811" sldId="2147483931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2077234404" sldId="2147483903"/>
            <pc:sldLayoutMk cId="2255317986" sldId="2147483932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2077234404" sldId="2147483903"/>
            <pc:sldLayoutMk cId="3257527438" sldId="2147483933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2077234404" sldId="2147483903"/>
            <pc:sldLayoutMk cId="1799748216" sldId="2147483934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2077234404" sldId="2147483903"/>
            <pc:sldLayoutMk cId="2484178755" sldId="2147483935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2077234404" sldId="2147483903"/>
            <pc:sldLayoutMk cId="624598538" sldId="2147483936"/>
          </pc:sldLayoutMkLst>
        </pc:sldLayoutChg>
      </pc:sldMasterChg>
      <pc:sldMasterChg chg="del delSldLayout">
        <pc:chgData name="Marta Siso Martinez" userId="64c3b549-8ff5-435f-bcff-02c0a1bd50bb" providerId="ADAL" clId="{FD795915-6CD9-4F6A-875F-03158DB34FC9}" dt="2023-01-20T09:54:56.814" v="0" actId="47"/>
        <pc:sldMasterMkLst>
          <pc:docMk/>
          <pc:sldMasterMk cId="654987603" sldId="2147483937"/>
        </pc:sldMasterMkLst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2338523406" sldId="2147483938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1444055309" sldId="2147483939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2685038147" sldId="2147483940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2807379860" sldId="2147483941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1651092063" sldId="2147483942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761892798" sldId="2147483943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221595230" sldId="2147483944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340151590" sldId="2147483945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1962154099" sldId="2147483946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3960127658" sldId="2147483947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349843514" sldId="2147483948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3572605824" sldId="2147483949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56930087" sldId="2147483950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3149415743" sldId="2147483951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3137000008" sldId="2147483952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3049465902" sldId="2147483953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309113652" sldId="2147483954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576653532" sldId="2147483955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526470777" sldId="2147483956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2518096453" sldId="2147483957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2671536183" sldId="2147483958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20998484" sldId="2147483959"/>
          </pc:sldLayoutMkLst>
        </pc:sldLayoutChg>
        <pc:sldLayoutChg chg="del">
          <pc:chgData name="Marta Siso Martinez" userId="64c3b549-8ff5-435f-bcff-02c0a1bd50bb" providerId="ADAL" clId="{FD795915-6CD9-4F6A-875F-03158DB34FC9}" dt="2023-01-20T09:54:56.814" v="0" actId="47"/>
          <pc:sldLayoutMkLst>
            <pc:docMk/>
            <pc:sldMasterMk cId="654987603" sldId="2147483937"/>
            <pc:sldLayoutMk cId="3535589291" sldId="214748396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07/03/2023</a:t>
            </a:fld>
            <a:endParaRPr lang="en-GB" dirty="0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1211860" y="4777195"/>
            <a:ext cx="4245369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07/03/2023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 dirty="0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20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6486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1225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10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060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443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572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203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EDF0E60-83D4-48B5-85A4-871CCEBCE3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3439775" cy="6659563"/>
          </a:xfrm>
          <a:prstGeom prst="rect">
            <a:avLst/>
          </a:prstGeom>
          <a:solidFill>
            <a:srgbClr val="646464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Click to edit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6DB33C-A4E8-45CC-8786-1DD1F13B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49" y="6824552"/>
            <a:ext cx="12385675" cy="46571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32878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, Title, on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7E1AE-D51E-4A52-A9F4-70953563F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7925" y="1692275"/>
            <a:ext cx="2852548" cy="547211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5802DDA2-E3CB-45C1-A0A5-BF12EB5331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7051" y="1692275"/>
            <a:ext cx="9238276" cy="5472113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8E9AF6-2D01-4AA5-A1FB-C888C495DF7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27053" y="216421"/>
            <a:ext cx="1200947" cy="1100298"/>
          </a:xfrm>
        </p:spPr>
        <p:txBody>
          <a:bodyPr>
            <a:noAutofit/>
          </a:bodyPr>
          <a:lstStyle>
            <a:lvl1pPr marL="0" indent="0">
              <a:buNone/>
              <a:defRPr sz="8000" spc="-150">
                <a:solidFill>
                  <a:srgbClr val="C0000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A5E85A-9BB8-4B02-8520-7962E122F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8000" y="395288"/>
            <a:ext cx="7796804" cy="87188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/>
              <a:t>Click to edit Master </a:t>
            </a:r>
            <a:br>
              <a:rPr lang="en-GB" noProof="0"/>
            </a:br>
            <a:r>
              <a:rPr lang="en-GB" noProof="0"/>
              <a:t>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431DC61-8AA5-4A39-A04E-73E91EE1D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CCCDB0B-01D4-4712-8739-6EA59C2B7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9411A55-EEF2-4951-96A2-7DF119444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1380738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6161">
          <p15:clr>
            <a:srgbClr val="FBAE40"/>
          </p15:clr>
        </p15:guide>
        <p15:guide id="2" pos="634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 pics for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4C4B-2D3D-47FC-9054-64C4695A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5802DDA2-E3CB-45C1-A0A5-BF12EB5331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7050" y="1692275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8E9AF6-2D01-4AA5-A1FB-C888C495DF7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4F4740-BBF0-4A28-A20A-910983AE5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48" y="3913085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0B4313B-6730-4C92-8746-9AE176E1F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6B4936B-6E6A-460B-9EB5-A3738645C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837C651-1D6F-4B14-8DFE-BBE5B7512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C151E9-62BE-4C91-ADA3-5FA96D4B5F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8D46B7A6-5B8D-4791-BBD0-3DCBB5B345D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7051" y="4499563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C824308-6618-4A91-A85C-739ACAB334C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83468" y="1692275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30543241-2891-4141-A3A5-EBF21E82EB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083468" y="4499563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34041B56-7932-4533-B2F8-F60DE84623E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39886" y="1692275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2524D32D-D3DA-4143-A529-F94A98CDB7E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39885" y="4499563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02968C0E-E459-42E9-9419-A04C24088CA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96304" y="1692275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E7E7F35E-6D21-4EBC-A286-AEA6BC50C3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96302" y="4499563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CBE6A950-4E6B-47B1-ABF5-3EA81391996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752721" y="1692275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9198FA35-3FAF-4821-82EC-03004ECEBB9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752721" y="4499563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DAB2216-4F64-4F6A-A873-21F591E10DA2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527049" y="6719877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10D565F-4CF8-4BEA-A8E6-F437635B766A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3083466" y="3913085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5F20F357-99B6-4EBA-B14C-F94E9F987C28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3083467" y="6719877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7EF0B18-F643-4AC8-AE8E-9B454D42B4C1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5639882" y="3913085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899A950-773A-4110-B08C-A953F8316EA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639883" y="6719877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46E91BC4-E37B-43FF-9539-D88D9C5A562F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8196302" y="3913085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78DC081-AA99-4FF0-B128-279919FD4B1D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8196303" y="6719877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31B84A1C-A75E-449F-9EEF-0F5E125BC921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10752719" y="3913085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ED6C1C7F-74CE-470A-A620-8ED30AB09B30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10752720" y="6719877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02865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2" pos="4324">
          <p15:clr>
            <a:srgbClr val="FBAE40"/>
          </p15:clr>
        </p15:guide>
        <p15:guide id="3" pos="4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hree columns with strok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9085E9F-4CDA-4D70-8B67-ECE71B47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A56DF4-7794-4556-B4A0-C88C4EBC7E88}"/>
              </a:ext>
            </a:extLst>
          </p:cNvPr>
          <p:cNvCxnSpPr>
            <a:cxnSpLocks/>
          </p:cNvCxnSpPr>
          <p:nvPr userDrawn="1"/>
        </p:nvCxnSpPr>
        <p:spPr>
          <a:xfrm>
            <a:off x="4597263" y="1692388"/>
            <a:ext cx="0" cy="5472000"/>
          </a:xfrm>
          <a:prstGeom prst="line">
            <a:avLst/>
          </a:prstGeom>
          <a:ln w="19050" cap="rnd">
            <a:solidFill>
              <a:srgbClr val="6464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B4E427-6734-491E-BB43-8272484B070F}"/>
              </a:ext>
            </a:extLst>
          </p:cNvPr>
          <p:cNvCxnSpPr>
            <a:cxnSpLocks/>
          </p:cNvCxnSpPr>
          <p:nvPr userDrawn="1"/>
        </p:nvCxnSpPr>
        <p:spPr>
          <a:xfrm>
            <a:off x="8858219" y="1693238"/>
            <a:ext cx="0" cy="5472000"/>
          </a:xfrm>
          <a:prstGeom prst="line">
            <a:avLst/>
          </a:prstGeom>
          <a:ln w="19050" cap="rnd">
            <a:solidFill>
              <a:srgbClr val="6464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8B1AFD7-A276-456E-9B27-7D7B6835AB6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054568" y="1692275"/>
            <a:ext cx="2826000" cy="648000"/>
          </a:xfrm>
          <a:prstGeom prst="round1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77064B9-549E-4715-A495-398742555B8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321708" y="1692275"/>
            <a:ext cx="2826000" cy="648000"/>
          </a:xfrm>
          <a:prstGeom prst="round1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5BD097-0AE4-401A-A640-DAAB4105EA48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551668" y="1692275"/>
            <a:ext cx="2826000" cy="648000"/>
          </a:xfrm>
          <a:prstGeom prst="round1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590B15-B385-4EC1-81CA-9F6BD9EE4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AE12310-CC35-4BA5-8737-FE828826B56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74A6581-834E-4943-AA2A-2CDB887195E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27050" y="2552924"/>
            <a:ext cx="3889375" cy="41066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E612C49-F2DC-4BAA-B8AD-5671EE3A3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63C043D-FAC5-4B4F-AB82-0B2A8EEA8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461FE74-0F01-4349-A763-9319BAF5E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2148107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571">
          <p15:clr>
            <a:srgbClr val="FBAE40"/>
          </p15:clr>
        </p15:guide>
        <p15:guide id="4" pos="2895">
          <p15:clr>
            <a:srgbClr val="FBAE40"/>
          </p15:clr>
        </p15:guide>
        <p15:guide id="5" pos="3008">
          <p15:clr>
            <a:srgbClr val="FBAE40"/>
          </p15:clr>
        </p15:guide>
        <p15:guide id="6" pos="2782">
          <p15:clr>
            <a:srgbClr val="FBAE40"/>
          </p15:clr>
        </p15:guide>
        <p15:guide id="8" pos="5458">
          <p15:clr>
            <a:srgbClr val="FBAE40"/>
          </p15:clr>
        </p15:guide>
        <p15:guide id="9" pos="568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9085E9F-4CDA-4D70-8B67-ECE71B47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8B1AFD7-A276-456E-9B27-7D7B6835AB6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054568" y="1692275"/>
            <a:ext cx="2826000" cy="648000"/>
          </a:xfrm>
          <a:prstGeom prst="round1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77064B9-549E-4715-A495-398742555B8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321708" y="1692275"/>
            <a:ext cx="2826000" cy="648000"/>
          </a:xfrm>
          <a:prstGeom prst="round1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5BD097-0AE4-401A-A640-DAAB4105EA48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551668" y="1692275"/>
            <a:ext cx="2826000" cy="648000"/>
          </a:xfrm>
          <a:prstGeom prst="round1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590B15-B385-4EC1-81CA-9F6BD9EE4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AE12310-CC35-4BA5-8737-FE828826B56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74A6581-834E-4943-AA2A-2CDB887195E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27050" y="2552924"/>
            <a:ext cx="3889375" cy="41066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E612C49-F2DC-4BAA-B8AD-5671EE3A3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63C043D-FAC5-4B4F-AB82-0B2A8EEA8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461FE74-0F01-4349-A763-9319BAF5E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1048312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571">
          <p15:clr>
            <a:srgbClr val="FBAE40"/>
          </p15:clr>
        </p15:guide>
        <p15:guide id="4" pos="2895">
          <p15:clr>
            <a:srgbClr val="FBAE40"/>
          </p15:clr>
        </p15:guide>
        <p15:guide id="5" pos="3008">
          <p15:clr>
            <a:srgbClr val="FBAE40"/>
          </p15:clr>
        </p15:guide>
        <p15:guide id="6" pos="2782">
          <p15:clr>
            <a:srgbClr val="FBAE40"/>
          </p15:clr>
        </p15:guide>
        <p15:guide id="8" pos="5458">
          <p15:clr>
            <a:srgbClr val="FBAE40"/>
          </p15:clr>
        </p15:guide>
        <p15:guide id="9" pos="568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four columns with strok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432324-EAE8-43FC-8902-C2BE2508360F}"/>
              </a:ext>
            </a:extLst>
          </p:cNvPr>
          <p:cNvCxnSpPr>
            <a:cxnSpLocks/>
          </p:cNvCxnSpPr>
          <p:nvPr userDrawn="1"/>
        </p:nvCxnSpPr>
        <p:spPr>
          <a:xfrm>
            <a:off x="3539560" y="1691425"/>
            <a:ext cx="0" cy="5472000"/>
          </a:xfrm>
          <a:prstGeom prst="line">
            <a:avLst/>
          </a:prstGeom>
          <a:ln w="19050" cap="rnd">
            <a:solidFill>
              <a:srgbClr val="6464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1BA951-6803-4473-92F2-382B522D27D3}"/>
              </a:ext>
            </a:extLst>
          </p:cNvPr>
          <p:cNvCxnSpPr>
            <a:cxnSpLocks/>
          </p:cNvCxnSpPr>
          <p:nvPr userDrawn="1"/>
        </p:nvCxnSpPr>
        <p:spPr>
          <a:xfrm>
            <a:off x="6721493" y="1692275"/>
            <a:ext cx="0" cy="5472000"/>
          </a:xfrm>
          <a:prstGeom prst="line">
            <a:avLst/>
          </a:prstGeom>
          <a:ln w="19050" cap="rnd">
            <a:solidFill>
              <a:srgbClr val="6464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317B32-980B-44FC-854E-6A34C008C5F7}"/>
              </a:ext>
            </a:extLst>
          </p:cNvPr>
          <p:cNvCxnSpPr>
            <a:cxnSpLocks/>
          </p:cNvCxnSpPr>
          <p:nvPr userDrawn="1"/>
        </p:nvCxnSpPr>
        <p:spPr>
          <a:xfrm>
            <a:off x="9911785" y="1691425"/>
            <a:ext cx="0" cy="5472000"/>
          </a:xfrm>
          <a:prstGeom prst="line">
            <a:avLst/>
          </a:prstGeom>
          <a:ln w="19050" cap="rnd">
            <a:solidFill>
              <a:srgbClr val="6464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69085E9F-4CDA-4D70-8B67-ECE71B47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32F148-29B2-4D1E-B8E9-3B88DB309A6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27050" y="1691425"/>
            <a:ext cx="2826000" cy="648000"/>
          </a:xfrm>
          <a:prstGeom prst="round1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3C15FF2-0BDC-4030-981C-48DD76DF6D0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713608" y="1691425"/>
            <a:ext cx="2826000" cy="648000"/>
          </a:xfrm>
          <a:prstGeom prst="round1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031875E-892F-4C27-BED7-F89E2A4A57B6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00166" y="1691425"/>
            <a:ext cx="2826000" cy="648000"/>
          </a:xfrm>
          <a:prstGeom prst="round1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363F5DD-77A2-42E8-B3FB-69DFE4D79F7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0086725" y="1691425"/>
            <a:ext cx="2826000" cy="648000"/>
          </a:xfrm>
          <a:prstGeom prst="round1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4369A9-4259-4E23-B88B-F10F015ED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DA786B1-103F-4648-8C6C-F21D6016D02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4ED4E06-B9B2-4691-B15A-1C77FB637F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7050" y="2552399"/>
            <a:ext cx="2844801" cy="4107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735D8B5E-869C-4D0D-AABF-6A29655C1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CC9827AB-344D-4F12-AE47-7AACE5F5E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7ADFBDA-C422-4642-B934-97048D823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0666884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2" pos="4333">
          <p15:clr>
            <a:srgbClr val="FBAE40"/>
          </p15:clr>
        </p15:guide>
        <p15:guide id="3" pos="4120">
          <p15:clr>
            <a:srgbClr val="FBAE40"/>
          </p15:clr>
        </p15:guide>
        <p15:guide id="5" pos="2328">
          <p15:clr>
            <a:srgbClr val="FBAE40"/>
          </p15:clr>
        </p15:guide>
        <p15:guide id="6" pos="2124">
          <p15:clr>
            <a:srgbClr val="FBAE40"/>
          </p15:clr>
        </p15:guide>
        <p15:guide id="8" pos="6138">
          <p15:clr>
            <a:srgbClr val="FBAE40"/>
          </p15:clr>
        </p15:guide>
        <p15:guide id="9" pos="634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9085E9F-4CDA-4D70-8B67-ECE71B47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32F148-29B2-4D1E-B8E9-3B88DB309A6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27050" y="1691425"/>
            <a:ext cx="2826000" cy="648000"/>
          </a:xfrm>
          <a:prstGeom prst="round1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3C15FF2-0BDC-4030-981C-48DD76DF6D0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713608" y="1691425"/>
            <a:ext cx="2826000" cy="648000"/>
          </a:xfrm>
          <a:prstGeom prst="round1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031875E-892F-4C27-BED7-F89E2A4A57B6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00166" y="1691425"/>
            <a:ext cx="2826000" cy="648000"/>
          </a:xfrm>
          <a:prstGeom prst="round1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363F5DD-77A2-42E8-B3FB-69DFE4D79F7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0086725" y="1691425"/>
            <a:ext cx="2826000" cy="648000"/>
          </a:xfrm>
          <a:prstGeom prst="round1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4369A9-4259-4E23-B88B-F10F015ED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DA786B1-103F-4648-8C6C-F21D6016D02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4ED4E06-B9B2-4691-B15A-1C77FB637F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7050" y="2552399"/>
            <a:ext cx="2844801" cy="4107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735D8B5E-869C-4D0D-AABF-6A29655C1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CC9827AB-344D-4F12-AE47-7AACE5F5E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7ADFBDA-C422-4642-B934-97048D823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2407592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2" pos="4333">
          <p15:clr>
            <a:srgbClr val="FBAE40"/>
          </p15:clr>
        </p15:guide>
        <p15:guide id="3" pos="4120">
          <p15:clr>
            <a:srgbClr val="FBAE40"/>
          </p15:clr>
        </p15:guide>
        <p15:guide id="5" pos="2328">
          <p15:clr>
            <a:srgbClr val="FBAE40"/>
          </p15:clr>
        </p15:guide>
        <p15:guide id="6" pos="2124">
          <p15:clr>
            <a:srgbClr val="FBAE40"/>
          </p15:clr>
        </p15:guide>
        <p15:guide id="8" pos="6138">
          <p15:clr>
            <a:srgbClr val="FBAE40"/>
          </p15:clr>
        </p15:guide>
        <p15:guide id="9" pos="634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4C4B-2D3D-47FC-9054-64C4695A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7E1AE-D51E-4A52-A9F4-70953563F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7925" y="1692275"/>
            <a:ext cx="2852548" cy="5472112"/>
          </a:xfrm>
        </p:spPr>
        <p:txBody>
          <a:bodyPr>
            <a:noAutofit/>
          </a:bodyPr>
          <a:lstStyle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1BA352-C8AF-430C-9F21-514B9E3CA46E}"/>
              </a:ext>
            </a:extLst>
          </p:cNvPr>
          <p:cNvCxnSpPr>
            <a:cxnSpLocks/>
          </p:cNvCxnSpPr>
          <p:nvPr userDrawn="1"/>
        </p:nvCxnSpPr>
        <p:spPr>
          <a:xfrm>
            <a:off x="9778282" y="1691425"/>
            <a:ext cx="0" cy="5472000"/>
          </a:xfrm>
          <a:prstGeom prst="line">
            <a:avLst/>
          </a:prstGeom>
          <a:ln w="19050" cap="rnd">
            <a:solidFill>
              <a:srgbClr val="6464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CCB7255-8BFA-488D-A5DB-21A4352A089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3B3A009-BA8D-4DC6-80BE-9800663EFB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831646-8A8A-43C5-8DE7-AF4169C29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1FAB5FB-E9AB-4968-85B3-301E19941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6278521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6161">
          <p15:clr>
            <a:srgbClr val="FBAE40"/>
          </p15:clr>
        </p15:guide>
        <p15:guide id="2" pos="634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4C4B-2D3D-47FC-9054-64C4695A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7E1AE-D51E-4A52-A9F4-70953563F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2888" y="1691425"/>
            <a:ext cx="3787585" cy="5472962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A0FCEC-4D90-4A59-B0BF-20AC488BF559}"/>
              </a:ext>
            </a:extLst>
          </p:cNvPr>
          <p:cNvCxnSpPr>
            <a:cxnSpLocks/>
          </p:cNvCxnSpPr>
          <p:nvPr userDrawn="1"/>
        </p:nvCxnSpPr>
        <p:spPr>
          <a:xfrm>
            <a:off x="8807450" y="1691425"/>
            <a:ext cx="0" cy="5472000"/>
          </a:xfrm>
          <a:prstGeom prst="line">
            <a:avLst/>
          </a:prstGeom>
          <a:ln w="19050" cap="rnd">
            <a:solidFill>
              <a:srgbClr val="6464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37013D1-04BE-4E6D-9C9D-AF568C7C4AB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3F91D60-663F-475C-ADAC-EBE2EFA39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E08007-C36E-41CD-9E0C-E4C35414F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9462DE0-78A2-49B0-8DD9-19427A324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3343143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548">
          <p15:clr>
            <a:srgbClr val="FBAE40"/>
          </p15:clr>
        </p15:guide>
        <p15:guide id="2" pos="575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ig Homo Lud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0A5005-AB45-4B60-9709-5D7E1503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A76124-0173-4224-9E06-631B45C202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EAF7C93-D42B-44DA-B349-9C33892E65F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31D3C3F-49F2-478E-A649-E5386837F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6D9DAB5-2A9F-45E8-B855-BC21E7437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CF4A0E6-F9C3-4A31-9D3A-F059108EA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7199354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59D9-73DE-44C8-91C5-D4FC8E34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D6A0F-0233-4866-ADCC-EDEAA10B0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D094BD4-EE40-4DF6-851E-D3BAF6B7FF5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FDFA3A-485C-4455-A704-2DB5AC44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692275"/>
            <a:ext cx="5681377" cy="4967288"/>
          </a:xfrm>
        </p:spPr>
        <p:txBody>
          <a:bodyPr/>
          <a:lstStyle>
            <a:lvl2pPr>
              <a:defRPr i="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D5CD132-34FC-4708-BAC2-5072B26E9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A2B8953-8AA4-45E6-829E-E45E0233A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EBF9B9-4764-4284-860C-007136B78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1587838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/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F32427E-1073-45AD-B70B-7E85E1BE6D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3439775" cy="7559675"/>
          </a:xfrm>
          <a:prstGeom prst="rect">
            <a:avLst/>
          </a:prstGeom>
          <a:solidFill>
            <a:srgbClr val="646464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Click to edit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5669E8-7C9D-43BF-B3B2-1CECA7FF91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051" y="1150938"/>
            <a:ext cx="5618028" cy="1441985"/>
          </a:xfrm>
          <a:effectLst>
            <a:outerShdw blurRad="114300" dir="2700000" algn="tl" rotWithShape="0">
              <a:prstClr val="black">
                <a:alpha val="35000"/>
              </a:prstClr>
            </a:outerShdw>
          </a:effectLst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</a:t>
            </a:r>
            <a:br>
              <a:rPr lang="en-GB" noProof="0"/>
            </a:br>
            <a:r>
              <a:rPr lang="en-GB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AF419-D561-4D74-81F7-BB2F5B248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050" y="2665060"/>
            <a:ext cx="7725797" cy="356004"/>
          </a:xfrm>
          <a:effectLst>
            <a:outerShdw blurRad="114300" dir="2700000" algn="tl" rotWithShape="0">
              <a:prstClr val="black">
                <a:alpha val="35000"/>
              </a:prstClr>
            </a:outerShdw>
          </a:effectLst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11236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E88467-0055-423D-AE81-58421B1B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CB2600-457E-4FB2-86CA-F6E5CA03E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692275"/>
            <a:ext cx="5681377" cy="49672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85CAB0-730D-448B-B858-E50C4842B5C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19888" y="1692275"/>
            <a:ext cx="6192835" cy="49672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71EC5A3-66D1-4361-A9B1-06629DB9B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DF42944-4BD4-47D2-9C6F-FE5C45BCD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D9E2E15-566B-4815-8A9D-CA8F5CB84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5134736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23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0D578154-5D33-4683-8071-8D3B5E1021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3060000"/>
            <a:ext cx="12385674" cy="20699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EXAMPLE </a:t>
            </a:r>
            <a:br>
              <a:rPr lang="en-GB" dirty="0"/>
            </a:br>
            <a:r>
              <a:rPr lang="en-GB" dirty="0"/>
              <a:t>THANK YOU FOR YOUR ATTENTION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26252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B611B2-635D-4C71-8407-F814C89AD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DAF58-4BD4-4CEA-95D9-6F366FA159C5}" type="datetime1">
              <a:rPr lang="da-DK" smtClean="0"/>
              <a:t>07-03-2023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5DF17-F410-405B-8118-71ACF352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E7E76F-3FC8-41D7-95FB-2C85794C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AA38F-2EBE-487A-9828-D9673C8F2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870" y="2216401"/>
            <a:ext cx="6490034" cy="257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71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5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B611B2-635D-4C71-8407-F814C89AD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8F734-ADC5-4263-9FBB-CECE58668255}" type="datetime1">
              <a:rPr lang="da-DK" smtClean="0"/>
              <a:t>07-03-2023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5DF17-F410-405B-8118-71ACF352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E7E76F-3FC8-41D7-95FB-2C85794C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AA38F-2EBE-487A-9828-D9673C8F2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75" y="2216401"/>
            <a:ext cx="6490034" cy="2578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668390-70FD-4E96-A3DA-F779A78A8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1" r="49606" b="325"/>
          <a:stretch/>
        </p:blipFill>
        <p:spPr>
          <a:xfrm>
            <a:off x="0" y="3887675"/>
            <a:ext cx="2880000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08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5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EDF0E60-83D4-48B5-85A4-871CCEBCE3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3439775" cy="6659563"/>
          </a:xfrm>
          <a:prstGeom prst="rect">
            <a:avLst/>
          </a:prstGeom>
          <a:solidFill>
            <a:srgbClr val="646464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Click to edit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6DB33C-A4E8-45CC-8786-1DD1F13B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49" y="6824552"/>
            <a:ext cx="12385675" cy="46571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94299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/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F32427E-1073-45AD-B70B-7E85E1BE6D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3439775" cy="7559675"/>
          </a:xfrm>
          <a:prstGeom prst="rect">
            <a:avLst/>
          </a:prstGeom>
          <a:solidFill>
            <a:srgbClr val="646464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Click to edit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5669E8-7C9D-43BF-B3B2-1CECA7FF91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051" y="1150938"/>
            <a:ext cx="5618028" cy="1441985"/>
          </a:xfrm>
          <a:effectLst>
            <a:outerShdw blurRad="114300" dir="2700000" algn="tl" rotWithShape="0">
              <a:prstClr val="black">
                <a:alpha val="35000"/>
              </a:prstClr>
            </a:outerShdw>
          </a:effectLst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</a:t>
            </a:r>
            <a:br>
              <a:rPr lang="en-GB" noProof="0"/>
            </a:br>
            <a:r>
              <a:rPr lang="en-GB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AF419-D561-4D74-81F7-BB2F5B248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050" y="2665060"/>
            <a:ext cx="7725797" cy="356004"/>
          </a:xfrm>
          <a:effectLst>
            <a:outerShdw blurRad="114300" dir="2700000" algn="tl" rotWithShape="0">
              <a:prstClr val="black">
                <a:alpha val="35000"/>
              </a:prstClr>
            </a:outerShdw>
          </a:effectLst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99328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/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F32427E-1073-45AD-B70B-7E85E1BE6D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3439775" cy="7559675"/>
          </a:xfrm>
          <a:prstGeom prst="rect">
            <a:avLst/>
          </a:prstGeom>
          <a:solidFill>
            <a:srgbClr val="646464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Click to edit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5669E8-7C9D-43BF-B3B2-1CECA7FF91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051" y="5129939"/>
            <a:ext cx="5618028" cy="1221325"/>
          </a:xfrm>
          <a:effectLst>
            <a:outerShdw blurRad="114300" dir="2700000" algn="tl" rotWithShape="0">
              <a:prstClr val="black">
                <a:alpha val="35000"/>
              </a:prstClr>
            </a:outerShdw>
          </a:effectLst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</a:t>
            </a:r>
            <a:br>
              <a:rPr lang="en-GB" noProof="0"/>
            </a:br>
            <a:r>
              <a:rPr lang="en-GB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AF419-D561-4D74-81F7-BB2F5B248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051" y="6444000"/>
            <a:ext cx="6691896" cy="356004"/>
          </a:xfrm>
          <a:effectLst>
            <a:outerShdw blurRad="114300" dir="2700000" algn="tl" rotWithShape="0">
              <a:prstClr val="black">
                <a:alpha val="35000"/>
              </a:prstClr>
            </a:outerShdw>
          </a:effectLst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01124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A63771-828F-4010-912E-6EED8F52E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r="137"/>
          <a:stretch/>
        </p:blipFill>
        <p:spPr>
          <a:xfrm>
            <a:off x="0" y="3951617"/>
            <a:ext cx="2736000" cy="3252526"/>
          </a:xfrm>
          <a:prstGeom prst="rect">
            <a:avLst/>
          </a:prstGeom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2F37207-7ED1-4748-B8EC-F452DF4676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19888" y="0"/>
            <a:ext cx="6719887" cy="7559675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6DB33C-A4E8-45CC-8786-1DD1F13B6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1692275"/>
            <a:ext cx="4762860" cy="86348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4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</a:t>
            </a:r>
            <a:endParaRPr lang="en-GB" noProof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32D077-67FE-4693-BB7E-AFC4430B3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999" y="2827582"/>
            <a:ext cx="4762861" cy="4336806"/>
          </a:xfrm>
        </p:spPr>
        <p:txBody>
          <a:bodyPr/>
          <a:lstStyle>
            <a:lvl1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5911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/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2F37207-7ED1-4748-B8EC-F452DF4676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719887" cy="7559675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6DB33C-A4E8-45CC-8786-1DD1F13B6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9887" y="1197432"/>
            <a:ext cx="4817105" cy="14048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5000"/>
              </a:lnSpc>
              <a:defRPr sz="44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</a:t>
            </a:r>
            <a:endParaRPr lang="en-GB" noProof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32D077-67FE-4693-BB7E-AFC4430B3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886" y="2827582"/>
            <a:ext cx="4762861" cy="4336806"/>
          </a:xfrm>
        </p:spPr>
        <p:txBody>
          <a:bodyPr/>
          <a:lstStyle>
            <a:lvl1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80464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/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F078E2-F9AD-4C2E-86AB-7EB985EA2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1" r="49606" b="325"/>
          <a:stretch/>
        </p:blipFill>
        <p:spPr>
          <a:xfrm>
            <a:off x="0" y="3887675"/>
            <a:ext cx="2880000" cy="3672000"/>
          </a:xfrm>
          <a:prstGeom prst="rect">
            <a:avLst/>
          </a:prstGeom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2F37207-7ED1-4748-B8EC-F452DF4676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19888" y="0"/>
            <a:ext cx="6719887" cy="7559675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6DB33C-A4E8-45CC-8786-1DD1F13B6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1143189"/>
            <a:ext cx="4817105" cy="14513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5000"/>
              </a:lnSpc>
              <a:defRPr sz="44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</a:t>
            </a:r>
            <a:endParaRPr lang="en-GB" noProof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32D077-67FE-4693-BB7E-AFC4430B3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999" y="2827582"/>
            <a:ext cx="4762861" cy="4336806"/>
          </a:xfrm>
        </p:spPr>
        <p:txBody>
          <a:bodyPr/>
          <a:lstStyle>
            <a:lvl1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9731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/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F32427E-1073-45AD-B70B-7E85E1BE6D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3439775" cy="7559675"/>
          </a:xfrm>
          <a:prstGeom prst="rect">
            <a:avLst/>
          </a:prstGeom>
          <a:solidFill>
            <a:srgbClr val="646464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Click to edit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5669E8-7C9D-43BF-B3B2-1CECA7FF91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051" y="5129939"/>
            <a:ext cx="5618028" cy="1221325"/>
          </a:xfrm>
          <a:effectLst>
            <a:outerShdw blurRad="114300" dir="2700000" algn="tl" rotWithShape="0">
              <a:prstClr val="black">
                <a:alpha val="35000"/>
              </a:prstClr>
            </a:outerShdw>
          </a:effectLst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</a:t>
            </a:r>
            <a:br>
              <a:rPr lang="en-GB" noProof="0"/>
            </a:br>
            <a:r>
              <a:rPr lang="en-GB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AF419-D561-4D74-81F7-BB2F5B248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051" y="6444000"/>
            <a:ext cx="6691896" cy="356004"/>
          </a:xfrm>
          <a:effectLst>
            <a:outerShdw blurRad="114300" dir="2700000" algn="tl" rotWithShape="0">
              <a:prstClr val="black">
                <a:alpha val="35000"/>
              </a:prstClr>
            </a:outerShdw>
          </a:effectLst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3145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D684B10-B29E-4F80-8E77-6AAF12C75A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32145" y="2183490"/>
            <a:ext cx="1980000" cy="2664000"/>
          </a:xfrm>
          <a:prstGeom prst="rect">
            <a:avLst/>
          </a:prstGeom>
          <a:solidFill>
            <a:srgbClr val="646464"/>
          </a:solidFill>
        </p:spPr>
        <p:txBody>
          <a:bodyPr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A21827-8E15-4662-ACD7-4F99E98FF3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832145" y="4999431"/>
            <a:ext cx="1980000" cy="1660132"/>
          </a:xfrm>
        </p:spPr>
        <p:txBody>
          <a:bodyPr>
            <a:noAutofit/>
          </a:bodyPr>
          <a:lstStyle>
            <a:lvl1pPr>
              <a:defRPr sz="12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096147F-6321-43E8-8D33-0B506ED7F6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35860" y="2183490"/>
            <a:ext cx="1980000" cy="2643255"/>
          </a:xfrm>
          <a:prstGeom prst="rect">
            <a:avLst/>
          </a:prstGeom>
          <a:solidFill>
            <a:srgbClr val="646464"/>
          </a:solidFill>
        </p:spPr>
        <p:txBody>
          <a:bodyPr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0229A44-18A1-4ECC-A0CE-187A3A72D2D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35860" y="4999431"/>
            <a:ext cx="1980000" cy="1660132"/>
          </a:xfrm>
        </p:spPr>
        <p:txBody>
          <a:bodyPr>
            <a:noAutofit/>
          </a:bodyPr>
          <a:lstStyle>
            <a:lvl1pPr>
              <a:defRPr sz="12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5670DE85-9A51-426B-9895-4F2D97D1B05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39575" y="2183490"/>
            <a:ext cx="1980000" cy="2643255"/>
          </a:xfrm>
          <a:prstGeom prst="rect">
            <a:avLst/>
          </a:prstGeom>
          <a:solidFill>
            <a:srgbClr val="646464"/>
          </a:solidFill>
        </p:spPr>
        <p:txBody>
          <a:bodyPr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6F63078-CA18-440C-AE45-93B5FE25CA9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7039575" y="4999431"/>
            <a:ext cx="1980000" cy="1660132"/>
          </a:xfrm>
        </p:spPr>
        <p:txBody>
          <a:bodyPr>
            <a:noAutofit/>
          </a:bodyPr>
          <a:lstStyle>
            <a:lvl1pPr>
              <a:defRPr sz="12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DAACBA2-2920-4ED8-9717-44807C8B0BC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43291" y="2183490"/>
            <a:ext cx="1980000" cy="2643255"/>
          </a:xfrm>
          <a:prstGeom prst="rect">
            <a:avLst/>
          </a:prstGeom>
          <a:solidFill>
            <a:srgbClr val="646464"/>
          </a:solidFill>
        </p:spPr>
        <p:txBody>
          <a:bodyPr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7FF6518-8814-4489-9DFF-5EB6B35D6CB4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9643291" y="4999431"/>
            <a:ext cx="1980000" cy="1660132"/>
          </a:xfrm>
        </p:spPr>
        <p:txBody>
          <a:bodyPr>
            <a:noAutofit/>
          </a:bodyPr>
          <a:lstStyle>
            <a:lvl1pPr>
              <a:defRPr sz="12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3A107EA0-EC81-4826-9FBA-2ACFD7873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7" name="Date Placeholder 3">
            <a:extLst>
              <a:ext uri="{FF2B5EF4-FFF2-40B4-BE49-F238E27FC236}">
                <a16:creationId xmlns:a16="http://schemas.microsoft.com/office/drawing/2014/main" id="{5D03B4B1-20D5-4113-B501-940EEC24D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da-DK" smtClean="0"/>
              <a:pPr/>
              <a:t>07-03-2023</a:t>
            </a:fld>
            <a:endParaRPr lang="da-DK" dirty="0"/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10DD4896-D828-40BE-B5FD-1F1E8B2E0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Footer</a:t>
            </a:r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1C7ED8E9-2A8F-4E42-97BA-2AA8AE309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2198283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23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n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4C4B-2D3D-47FC-9054-64C4695A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5802DDA2-E3CB-45C1-A0A5-BF12EB5331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7051" y="1692275"/>
            <a:ext cx="9238276" cy="5472113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8E9AF6-2D01-4AA5-A1FB-C888C495DF7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D45237-E457-49DA-B14B-16F71E352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7925" y="1692275"/>
            <a:ext cx="2852548" cy="547211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B676B70-A595-45AB-90B4-729EEE9359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42C5C8E-C2DC-4388-8AB9-1BAEB7EA4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2E39FC-D0BD-47AE-8325-26722C09A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098241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6161">
          <p15:clr>
            <a:srgbClr val="FBAE40"/>
          </p15:clr>
        </p15:guide>
        <p15:guide id="2" pos="634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wo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4C4B-2D3D-47FC-9054-64C4695A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5802DDA2-E3CB-45C1-A0A5-BF12EB5331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7051" y="1692274"/>
            <a:ext cx="6048000" cy="4967289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8E9AF6-2D01-4AA5-A1FB-C888C495DF7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EFAF088-FC87-476E-A69A-8EA29736525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64725" y="1692274"/>
            <a:ext cx="6048000" cy="4967289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4F4740-BBF0-4A28-A20A-910983AE5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49" y="6734195"/>
            <a:ext cx="6048375" cy="477054"/>
          </a:xfrm>
        </p:spPr>
        <p:txBody>
          <a:bodyPr>
            <a:spAutoFit/>
          </a:bodyPr>
          <a:lstStyle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6pPr>
              <a:spcAft>
                <a:spcPts val="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0B4313B-6730-4C92-8746-9AE176E1F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6B4936B-6E6A-460B-9EB5-A3738645C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837C651-1D6F-4B14-8DFE-BBE5B7512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C151E9-62BE-4C91-ADA3-5FA96D4B5F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7713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2" pos="4324">
          <p15:clr>
            <a:srgbClr val="FBAE40"/>
          </p15:clr>
        </p15:guide>
        <p15:guide id="3" pos="414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, Title, on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7E1AE-D51E-4A52-A9F4-70953563F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7925" y="1692275"/>
            <a:ext cx="2852548" cy="547211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5802DDA2-E3CB-45C1-A0A5-BF12EB5331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7051" y="1692275"/>
            <a:ext cx="9238276" cy="5472113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8E9AF6-2D01-4AA5-A1FB-C888C495DF7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27053" y="216421"/>
            <a:ext cx="1200947" cy="1100298"/>
          </a:xfrm>
        </p:spPr>
        <p:txBody>
          <a:bodyPr>
            <a:noAutofit/>
          </a:bodyPr>
          <a:lstStyle>
            <a:lvl1pPr marL="0" indent="0">
              <a:buNone/>
              <a:defRPr sz="8000" spc="-150">
                <a:solidFill>
                  <a:srgbClr val="C0000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A5E85A-9BB8-4B02-8520-7962E122F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8000" y="395288"/>
            <a:ext cx="7796804" cy="87188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/>
              <a:t>Click to edit Master </a:t>
            </a:r>
            <a:br>
              <a:rPr lang="en-GB" noProof="0"/>
            </a:br>
            <a:r>
              <a:rPr lang="en-GB" noProof="0"/>
              <a:t>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431DC61-8AA5-4A39-A04E-73E91EE1D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CCCDB0B-01D4-4712-8739-6EA59C2B7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9411A55-EEF2-4951-96A2-7DF119444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3829568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6161">
          <p15:clr>
            <a:srgbClr val="FBAE40"/>
          </p15:clr>
        </p15:guide>
        <p15:guide id="2" pos="634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 pics for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4C4B-2D3D-47FC-9054-64C4695A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5802DDA2-E3CB-45C1-A0A5-BF12EB5331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7050" y="1692275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8E9AF6-2D01-4AA5-A1FB-C888C495DF7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4F4740-BBF0-4A28-A20A-910983AE5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48" y="3913085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0B4313B-6730-4C92-8746-9AE176E1F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6B4936B-6E6A-460B-9EB5-A3738645C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837C651-1D6F-4B14-8DFE-BBE5B7512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C151E9-62BE-4C91-ADA3-5FA96D4B5F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8D46B7A6-5B8D-4791-BBD0-3DCBB5B345D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7051" y="4499563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C824308-6618-4A91-A85C-739ACAB334C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83468" y="1692275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30543241-2891-4141-A3A5-EBF21E82EB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083468" y="4499563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34041B56-7932-4533-B2F8-F60DE84623E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39886" y="1692275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2524D32D-D3DA-4143-A529-F94A98CDB7E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39885" y="4499563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02968C0E-E459-42E9-9419-A04C24088CA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96304" y="1692275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E7E7F35E-6D21-4EBC-A286-AEA6BC50C3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96302" y="4499563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CBE6A950-4E6B-47B1-ABF5-3EA81391996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752721" y="1692275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9198FA35-3FAF-4821-82EC-03004ECEBB9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752721" y="4499563"/>
            <a:ext cx="2160000" cy="2160000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DAB2216-4F64-4F6A-A873-21F591E10DA2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527049" y="6719877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10D565F-4CF8-4BEA-A8E6-F437635B766A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3083466" y="3913085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5F20F357-99B6-4EBA-B14C-F94E9F987C28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3083467" y="6719877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7EF0B18-F643-4AC8-AE8E-9B454D42B4C1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5639882" y="3913085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899A950-773A-4110-B08C-A953F8316EA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639883" y="6719877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46E91BC4-E37B-43FF-9539-D88D9C5A562F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8196302" y="3913085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78DC081-AA99-4FF0-B128-279919FD4B1D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8196303" y="6719877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31B84A1C-A75E-449F-9EEF-0F5E125BC921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10752719" y="3913085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ED6C1C7F-74CE-470A-A620-8ED30AB09B30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10752720" y="6719877"/>
            <a:ext cx="2160000" cy="20005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6pPr>
              <a:spcAft>
                <a:spcPts val="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22939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2" pos="4324">
          <p15:clr>
            <a:srgbClr val="FBAE40"/>
          </p15:clr>
        </p15:guide>
        <p15:guide id="3" pos="414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hree columns with strok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9085E9F-4CDA-4D70-8B67-ECE71B47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A56DF4-7794-4556-B4A0-C88C4EBC7E88}"/>
              </a:ext>
            </a:extLst>
          </p:cNvPr>
          <p:cNvCxnSpPr>
            <a:cxnSpLocks/>
          </p:cNvCxnSpPr>
          <p:nvPr userDrawn="1"/>
        </p:nvCxnSpPr>
        <p:spPr>
          <a:xfrm>
            <a:off x="4597263" y="1692388"/>
            <a:ext cx="0" cy="5472000"/>
          </a:xfrm>
          <a:prstGeom prst="line">
            <a:avLst/>
          </a:prstGeom>
          <a:ln w="19050" cap="rnd">
            <a:solidFill>
              <a:srgbClr val="6464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B4E427-6734-491E-BB43-8272484B070F}"/>
              </a:ext>
            </a:extLst>
          </p:cNvPr>
          <p:cNvCxnSpPr>
            <a:cxnSpLocks/>
          </p:cNvCxnSpPr>
          <p:nvPr userDrawn="1"/>
        </p:nvCxnSpPr>
        <p:spPr>
          <a:xfrm>
            <a:off x="8858219" y="1693238"/>
            <a:ext cx="0" cy="5472000"/>
          </a:xfrm>
          <a:prstGeom prst="line">
            <a:avLst/>
          </a:prstGeom>
          <a:ln w="19050" cap="rnd">
            <a:solidFill>
              <a:srgbClr val="6464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8B1AFD7-A276-456E-9B27-7D7B6835AB6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054568" y="1692275"/>
            <a:ext cx="2826000" cy="648000"/>
          </a:xfrm>
          <a:prstGeom prst="round1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77064B9-549E-4715-A495-398742555B8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321708" y="1692275"/>
            <a:ext cx="2826000" cy="648000"/>
          </a:xfrm>
          <a:prstGeom prst="round1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5BD097-0AE4-401A-A640-DAAB4105EA48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551668" y="1692275"/>
            <a:ext cx="2826000" cy="648000"/>
          </a:xfrm>
          <a:prstGeom prst="round1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590B15-B385-4EC1-81CA-9F6BD9EE4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AE12310-CC35-4BA5-8737-FE828826B56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74A6581-834E-4943-AA2A-2CDB887195E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27050" y="2552924"/>
            <a:ext cx="3889375" cy="41066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E612C49-F2DC-4BAA-B8AD-5671EE3A3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63C043D-FAC5-4B4F-AB82-0B2A8EEA8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461FE74-0F01-4349-A763-9319BAF5E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509327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571">
          <p15:clr>
            <a:srgbClr val="FBAE40"/>
          </p15:clr>
        </p15:guide>
        <p15:guide id="4" pos="2895">
          <p15:clr>
            <a:srgbClr val="FBAE40"/>
          </p15:clr>
        </p15:guide>
        <p15:guide id="5" pos="3008">
          <p15:clr>
            <a:srgbClr val="FBAE40"/>
          </p15:clr>
        </p15:guide>
        <p15:guide id="6" pos="2782">
          <p15:clr>
            <a:srgbClr val="FBAE40"/>
          </p15:clr>
        </p15:guide>
        <p15:guide id="8" pos="5458">
          <p15:clr>
            <a:srgbClr val="FBAE40"/>
          </p15:clr>
        </p15:guide>
        <p15:guide id="9" pos="568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9085E9F-4CDA-4D70-8B67-ECE71B47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8B1AFD7-A276-456E-9B27-7D7B6835AB6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054568" y="1692275"/>
            <a:ext cx="2826000" cy="648000"/>
          </a:xfrm>
          <a:prstGeom prst="round1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77064B9-549E-4715-A495-398742555B8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321708" y="1692275"/>
            <a:ext cx="2826000" cy="648000"/>
          </a:xfrm>
          <a:prstGeom prst="round1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5BD097-0AE4-401A-A640-DAAB4105EA48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551668" y="1692275"/>
            <a:ext cx="2826000" cy="648000"/>
          </a:xfrm>
          <a:prstGeom prst="round1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590B15-B385-4EC1-81CA-9F6BD9EE4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AE12310-CC35-4BA5-8737-FE828826B56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74A6581-834E-4943-AA2A-2CDB887195E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27050" y="2552924"/>
            <a:ext cx="3889375" cy="41066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E612C49-F2DC-4BAA-B8AD-5671EE3A3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63C043D-FAC5-4B4F-AB82-0B2A8EEA8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461FE74-0F01-4349-A763-9319BAF5E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5138343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571">
          <p15:clr>
            <a:srgbClr val="FBAE40"/>
          </p15:clr>
        </p15:guide>
        <p15:guide id="4" pos="2895">
          <p15:clr>
            <a:srgbClr val="FBAE40"/>
          </p15:clr>
        </p15:guide>
        <p15:guide id="5" pos="3008">
          <p15:clr>
            <a:srgbClr val="FBAE40"/>
          </p15:clr>
        </p15:guide>
        <p15:guide id="6" pos="2782">
          <p15:clr>
            <a:srgbClr val="FBAE40"/>
          </p15:clr>
        </p15:guide>
        <p15:guide id="8" pos="5458">
          <p15:clr>
            <a:srgbClr val="FBAE40"/>
          </p15:clr>
        </p15:guide>
        <p15:guide id="9" pos="568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four columns with strok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432324-EAE8-43FC-8902-C2BE2508360F}"/>
              </a:ext>
            </a:extLst>
          </p:cNvPr>
          <p:cNvCxnSpPr>
            <a:cxnSpLocks/>
          </p:cNvCxnSpPr>
          <p:nvPr userDrawn="1"/>
        </p:nvCxnSpPr>
        <p:spPr>
          <a:xfrm>
            <a:off x="3539560" y="1691425"/>
            <a:ext cx="0" cy="5472000"/>
          </a:xfrm>
          <a:prstGeom prst="line">
            <a:avLst/>
          </a:prstGeom>
          <a:ln w="19050" cap="rnd">
            <a:solidFill>
              <a:srgbClr val="6464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1BA951-6803-4473-92F2-382B522D27D3}"/>
              </a:ext>
            </a:extLst>
          </p:cNvPr>
          <p:cNvCxnSpPr>
            <a:cxnSpLocks/>
          </p:cNvCxnSpPr>
          <p:nvPr userDrawn="1"/>
        </p:nvCxnSpPr>
        <p:spPr>
          <a:xfrm>
            <a:off x="6721493" y="1692275"/>
            <a:ext cx="0" cy="5472000"/>
          </a:xfrm>
          <a:prstGeom prst="line">
            <a:avLst/>
          </a:prstGeom>
          <a:ln w="19050" cap="rnd">
            <a:solidFill>
              <a:srgbClr val="6464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317B32-980B-44FC-854E-6A34C008C5F7}"/>
              </a:ext>
            </a:extLst>
          </p:cNvPr>
          <p:cNvCxnSpPr>
            <a:cxnSpLocks/>
          </p:cNvCxnSpPr>
          <p:nvPr userDrawn="1"/>
        </p:nvCxnSpPr>
        <p:spPr>
          <a:xfrm>
            <a:off x="9911785" y="1691425"/>
            <a:ext cx="0" cy="5472000"/>
          </a:xfrm>
          <a:prstGeom prst="line">
            <a:avLst/>
          </a:prstGeom>
          <a:ln w="19050" cap="rnd">
            <a:solidFill>
              <a:srgbClr val="6464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69085E9F-4CDA-4D70-8B67-ECE71B47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32F148-29B2-4D1E-B8E9-3B88DB309A6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27050" y="1691425"/>
            <a:ext cx="2826000" cy="648000"/>
          </a:xfrm>
          <a:prstGeom prst="round1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3C15FF2-0BDC-4030-981C-48DD76DF6D0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713608" y="1691425"/>
            <a:ext cx="2826000" cy="648000"/>
          </a:xfrm>
          <a:prstGeom prst="round1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031875E-892F-4C27-BED7-F89E2A4A57B6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00166" y="1691425"/>
            <a:ext cx="2826000" cy="648000"/>
          </a:xfrm>
          <a:prstGeom prst="round1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363F5DD-77A2-42E8-B3FB-69DFE4D79F7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0086725" y="1691425"/>
            <a:ext cx="2826000" cy="648000"/>
          </a:xfrm>
          <a:prstGeom prst="round1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4369A9-4259-4E23-B88B-F10F015ED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DA786B1-103F-4648-8C6C-F21D6016D02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4ED4E06-B9B2-4691-B15A-1C77FB637F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7050" y="2552399"/>
            <a:ext cx="2844801" cy="4107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735D8B5E-869C-4D0D-AABF-6A29655C1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CC9827AB-344D-4F12-AE47-7AACE5F5E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7ADFBDA-C422-4642-B934-97048D823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1578297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2" pos="4333">
          <p15:clr>
            <a:srgbClr val="FBAE40"/>
          </p15:clr>
        </p15:guide>
        <p15:guide id="3" pos="4120">
          <p15:clr>
            <a:srgbClr val="FBAE40"/>
          </p15:clr>
        </p15:guide>
        <p15:guide id="5" pos="2328">
          <p15:clr>
            <a:srgbClr val="FBAE40"/>
          </p15:clr>
        </p15:guide>
        <p15:guide id="6" pos="2124">
          <p15:clr>
            <a:srgbClr val="FBAE40"/>
          </p15:clr>
        </p15:guide>
        <p15:guide id="8" pos="6138">
          <p15:clr>
            <a:srgbClr val="FBAE40"/>
          </p15:clr>
        </p15:guide>
        <p15:guide id="9" pos="634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9085E9F-4CDA-4D70-8B67-ECE71B47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32F148-29B2-4D1E-B8E9-3B88DB309A6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27050" y="1691425"/>
            <a:ext cx="2826000" cy="648000"/>
          </a:xfrm>
          <a:prstGeom prst="round1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3C15FF2-0BDC-4030-981C-48DD76DF6D0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713608" y="1691425"/>
            <a:ext cx="2826000" cy="648000"/>
          </a:xfrm>
          <a:prstGeom prst="round1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031875E-892F-4C27-BED7-F89E2A4A57B6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00166" y="1691425"/>
            <a:ext cx="2826000" cy="648000"/>
          </a:xfrm>
          <a:prstGeom prst="round1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363F5DD-77A2-42E8-B3FB-69DFE4D79F7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0086725" y="1691425"/>
            <a:ext cx="2826000" cy="648000"/>
          </a:xfrm>
          <a:prstGeom prst="round1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4369A9-4259-4E23-B88B-F10F015ED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DA786B1-103F-4648-8C6C-F21D6016D02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4ED4E06-B9B2-4691-B15A-1C77FB637F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7050" y="2552399"/>
            <a:ext cx="2844801" cy="4107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735D8B5E-869C-4D0D-AABF-6A29655C1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CC9827AB-344D-4F12-AE47-7AACE5F5E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7ADFBDA-C422-4642-B934-97048D823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635106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2" pos="4333">
          <p15:clr>
            <a:srgbClr val="FBAE40"/>
          </p15:clr>
        </p15:guide>
        <p15:guide id="3" pos="4120">
          <p15:clr>
            <a:srgbClr val="FBAE40"/>
          </p15:clr>
        </p15:guide>
        <p15:guide id="5" pos="2328">
          <p15:clr>
            <a:srgbClr val="FBAE40"/>
          </p15:clr>
        </p15:guide>
        <p15:guide id="6" pos="2124">
          <p15:clr>
            <a:srgbClr val="FBAE40"/>
          </p15:clr>
        </p15:guide>
        <p15:guide id="8" pos="6138">
          <p15:clr>
            <a:srgbClr val="FBAE40"/>
          </p15:clr>
        </p15:guide>
        <p15:guide id="9" pos="634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4C4B-2D3D-47FC-9054-64C4695A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7E1AE-D51E-4A52-A9F4-70953563F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7925" y="1692275"/>
            <a:ext cx="2852548" cy="5472112"/>
          </a:xfrm>
        </p:spPr>
        <p:txBody>
          <a:bodyPr>
            <a:noAutofit/>
          </a:bodyPr>
          <a:lstStyle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1BA352-C8AF-430C-9F21-514B9E3CA46E}"/>
              </a:ext>
            </a:extLst>
          </p:cNvPr>
          <p:cNvCxnSpPr>
            <a:cxnSpLocks/>
          </p:cNvCxnSpPr>
          <p:nvPr userDrawn="1"/>
        </p:nvCxnSpPr>
        <p:spPr>
          <a:xfrm>
            <a:off x="9778282" y="1691425"/>
            <a:ext cx="0" cy="5472000"/>
          </a:xfrm>
          <a:prstGeom prst="line">
            <a:avLst/>
          </a:prstGeom>
          <a:ln w="19050" cap="rnd">
            <a:solidFill>
              <a:srgbClr val="6464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CCB7255-8BFA-488D-A5DB-21A4352A089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3B3A009-BA8D-4DC6-80BE-9800663EFB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831646-8A8A-43C5-8DE7-AF4169C29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1FAB5FB-E9AB-4968-85B3-301E19941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0256913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6161">
          <p15:clr>
            <a:srgbClr val="FBAE40"/>
          </p15:clr>
        </p15:guide>
        <p15:guide id="2" pos="63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A63771-828F-4010-912E-6EED8F52E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r="137"/>
          <a:stretch/>
        </p:blipFill>
        <p:spPr>
          <a:xfrm>
            <a:off x="0" y="3951617"/>
            <a:ext cx="2736000" cy="3252526"/>
          </a:xfrm>
          <a:prstGeom prst="rect">
            <a:avLst/>
          </a:prstGeom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2F37207-7ED1-4748-B8EC-F452DF4676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19888" y="0"/>
            <a:ext cx="6719887" cy="7559675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6DB33C-A4E8-45CC-8786-1DD1F13B6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1692275"/>
            <a:ext cx="4762860" cy="86348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4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</a:t>
            </a:r>
            <a:endParaRPr lang="en-GB" noProof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32D077-67FE-4693-BB7E-AFC4430B3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999" y="2827582"/>
            <a:ext cx="4762861" cy="4336806"/>
          </a:xfrm>
        </p:spPr>
        <p:txBody>
          <a:bodyPr/>
          <a:lstStyle>
            <a:lvl1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26032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4C4B-2D3D-47FC-9054-64C4695A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7E1AE-D51E-4A52-A9F4-70953563F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2888" y="1691425"/>
            <a:ext cx="3787585" cy="5472962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A0FCEC-4D90-4A59-B0BF-20AC488BF559}"/>
              </a:ext>
            </a:extLst>
          </p:cNvPr>
          <p:cNvCxnSpPr>
            <a:cxnSpLocks/>
          </p:cNvCxnSpPr>
          <p:nvPr userDrawn="1"/>
        </p:nvCxnSpPr>
        <p:spPr>
          <a:xfrm>
            <a:off x="8807450" y="1691425"/>
            <a:ext cx="0" cy="5472000"/>
          </a:xfrm>
          <a:prstGeom prst="line">
            <a:avLst/>
          </a:prstGeom>
          <a:ln w="19050" cap="rnd">
            <a:solidFill>
              <a:srgbClr val="6464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37013D1-04BE-4E6D-9C9D-AF568C7C4AB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3F91D60-663F-475C-ADAC-EBE2EFA39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E08007-C36E-41CD-9E0C-E4C35414F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9462DE0-78A2-49B0-8DD9-19427A324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8353871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548">
          <p15:clr>
            <a:srgbClr val="FBAE40"/>
          </p15:clr>
        </p15:guide>
        <p15:guide id="2" pos="575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ig Homo Lud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0A5005-AB45-4B60-9709-5D7E1503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A76124-0173-4224-9E06-631B45C202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EAF7C93-D42B-44DA-B349-9C33892E65F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31D3C3F-49F2-478E-A649-E5386837F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6D9DAB5-2A9F-45E8-B855-BC21E7437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CF4A0E6-F9C3-4A31-9D3A-F059108EA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77988487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59D9-73DE-44C8-91C5-D4FC8E34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D6A0F-0233-4866-ADCC-EDEAA10B0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D094BD4-EE40-4DF6-851E-D3BAF6B7FF5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FDFA3A-485C-4455-A704-2DB5AC44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692275"/>
            <a:ext cx="5681377" cy="4967288"/>
          </a:xfrm>
        </p:spPr>
        <p:txBody>
          <a:bodyPr/>
          <a:lstStyle>
            <a:lvl2pPr>
              <a:defRPr i="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D5CD132-34FC-4708-BAC2-5072B26E9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A2B8953-8AA4-45E6-829E-E45E0233A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EBF9B9-4764-4284-860C-007136B78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53078306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E88467-0055-423D-AE81-58421B1B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CB2600-457E-4FB2-86CA-F6E5CA03E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692275"/>
            <a:ext cx="5681377" cy="49672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85CAB0-730D-448B-B858-E50C4842B5C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19888" y="1692275"/>
            <a:ext cx="6192835" cy="49672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71EC5A3-66D1-4361-A9B1-06629DB9B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DF42944-4BD4-47D2-9C6F-FE5C45BCD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D9E2E15-566B-4815-8A9D-CA8F5CB84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0009092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23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E88467-0055-423D-AE81-58421B1B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CB2600-457E-4FB2-86CA-F6E5CA03E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692275"/>
            <a:ext cx="5681377" cy="49672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85CAB0-730D-448B-B858-E50C4842B5C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19888" y="1692275"/>
            <a:ext cx="6192835" cy="49672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71EC5A3-66D1-4361-A9B1-06629DB9B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da-DK" smtClean="0"/>
              <a:pPr/>
              <a:t>07-03-2023</a:t>
            </a:fld>
            <a:endParaRPr lang="da-DK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DF42944-4BD4-47D2-9C6F-FE5C45BCD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D9E2E15-566B-4815-8A9D-CA8F5CB84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0049128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23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hree columns with strok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9085E9F-4CDA-4D70-8B67-ECE71B47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A56DF4-7794-4556-B4A0-C88C4EBC7E88}"/>
              </a:ext>
            </a:extLst>
          </p:cNvPr>
          <p:cNvCxnSpPr>
            <a:cxnSpLocks/>
          </p:cNvCxnSpPr>
          <p:nvPr userDrawn="1"/>
        </p:nvCxnSpPr>
        <p:spPr>
          <a:xfrm>
            <a:off x="4597263" y="1692388"/>
            <a:ext cx="0" cy="5472000"/>
          </a:xfrm>
          <a:prstGeom prst="line">
            <a:avLst/>
          </a:prstGeom>
          <a:ln w="19050" cap="rnd">
            <a:solidFill>
              <a:srgbClr val="6464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B4E427-6734-491E-BB43-8272484B070F}"/>
              </a:ext>
            </a:extLst>
          </p:cNvPr>
          <p:cNvCxnSpPr>
            <a:cxnSpLocks/>
          </p:cNvCxnSpPr>
          <p:nvPr userDrawn="1"/>
        </p:nvCxnSpPr>
        <p:spPr>
          <a:xfrm>
            <a:off x="8858219" y="1693238"/>
            <a:ext cx="0" cy="5472000"/>
          </a:xfrm>
          <a:prstGeom prst="line">
            <a:avLst/>
          </a:prstGeom>
          <a:ln w="19050" cap="rnd">
            <a:solidFill>
              <a:srgbClr val="6464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8B1AFD7-A276-456E-9B27-7D7B6835AB6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054568" y="1692275"/>
            <a:ext cx="2826000" cy="648000"/>
          </a:xfrm>
          <a:prstGeom prst="round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77064B9-549E-4715-A495-398742555B8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321708" y="1692275"/>
            <a:ext cx="2826000" cy="648000"/>
          </a:xfrm>
          <a:prstGeom prst="round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5BD097-0AE4-401A-A640-DAAB4105EA48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551668" y="1692275"/>
            <a:ext cx="2826000" cy="648000"/>
          </a:xfrm>
          <a:prstGeom prst="round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590B15-B385-4EC1-81CA-9F6BD9EE4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AE12310-CC35-4BA5-8737-FE828826B56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74A6581-834E-4943-AA2A-2CDB887195E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27050" y="2552924"/>
            <a:ext cx="3889375" cy="41066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E612C49-F2DC-4BAA-B8AD-5671EE3A3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da-DK" smtClean="0"/>
              <a:pPr/>
              <a:t>07-03-2023</a:t>
            </a:fld>
            <a:endParaRPr lang="da-DK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63C043D-FAC5-4B4F-AB82-0B2A8EEA8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Footer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461FE74-0F01-4349-A763-9319BAF5E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760791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571">
          <p15:clr>
            <a:srgbClr val="FBAE40"/>
          </p15:clr>
        </p15:guide>
        <p15:guide id="4" pos="2895">
          <p15:clr>
            <a:srgbClr val="FBAE40"/>
          </p15:clr>
        </p15:guide>
        <p15:guide id="5" pos="3008">
          <p15:clr>
            <a:srgbClr val="FBAE40"/>
          </p15:clr>
        </p15:guide>
        <p15:guide id="6" pos="2782">
          <p15:clr>
            <a:srgbClr val="FBAE40"/>
          </p15:clr>
        </p15:guide>
        <p15:guide id="8" pos="5458">
          <p15:clr>
            <a:srgbClr val="FBAE40"/>
          </p15:clr>
        </p15:guide>
        <p15:guide id="9" pos="568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59D9-73DE-44C8-91C5-D4FC8E34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D6A0F-0233-4866-ADCC-EDEAA10B0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D094BD4-EE40-4DF6-851E-D3BAF6B7FF5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FDFA3A-485C-4455-A704-2DB5AC44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692275"/>
            <a:ext cx="5681377" cy="4967288"/>
          </a:xfrm>
        </p:spPr>
        <p:txBody>
          <a:bodyPr/>
          <a:lstStyle>
            <a:lvl2pPr>
              <a:defRPr i="0"/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D5CD132-34FC-4708-BAC2-5072B26E9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A2B8953-8AA4-45E6-829E-E45E0233A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EBF9B9-4764-4284-860C-007136B78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5328848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/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2F37207-7ED1-4748-B8EC-F452DF4676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719887" cy="7559675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6DB33C-A4E8-45CC-8786-1DD1F13B6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9887" y="1197432"/>
            <a:ext cx="4817105" cy="14048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5000"/>
              </a:lnSpc>
              <a:defRPr sz="44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</a:t>
            </a:r>
            <a:endParaRPr lang="en-GB" noProof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32D077-67FE-4693-BB7E-AFC4430B3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886" y="2827582"/>
            <a:ext cx="4762861" cy="4336806"/>
          </a:xfrm>
        </p:spPr>
        <p:txBody>
          <a:bodyPr/>
          <a:lstStyle>
            <a:lvl1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1867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/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F078E2-F9AD-4C2E-86AB-7EB985EA2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1" r="49606" b="325"/>
          <a:stretch/>
        </p:blipFill>
        <p:spPr>
          <a:xfrm>
            <a:off x="0" y="3887675"/>
            <a:ext cx="2880000" cy="3672000"/>
          </a:xfrm>
          <a:prstGeom prst="rect">
            <a:avLst/>
          </a:prstGeom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2F37207-7ED1-4748-B8EC-F452DF4676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19888" y="0"/>
            <a:ext cx="6719887" cy="7559675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6DB33C-A4E8-45CC-8786-1DD1F13B6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1143189"/>
            <a:ext cx="4817105" cy="14513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5000"/>
              </a:lnSpc>
              <a:defRPr sz="44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</a:t>
            </a:r>
            <a:endParaRPr lang="en-GB" noProof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32D077-67FE-4693-BB7E-AFC4430B3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999" y="2827582"/>
            <a:ext cx="4762861" cy="4336806"/>
          </a:xfrm>
        </p:spPr>
        <p:txBody>
          <a:bodyPr/>
          <a:lstStyle>
            <a:lvl1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13336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D684B10-B29E-4F80-8E77-6AAF12C75A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32145" y="2183490"/>
            <a:ext cx="1980000" cy="2664000"/>
          </a:xfrm>
          <a:prstGeom prst="rect">
            <a:avLst/>
          </a:prstGeom>
          <a:solidFill>
            <a:srgbClr val="646464"/>
          </a:solidFill>
        </p:spPr>
        <p:txBody>
          <a:bodyPr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A21827-8E15-4662-ACD7-4F99E98FF3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832145" y="4999431"/>
            <a:ext cx="1980000" cy="1660132"/>
          </a:xfrm>
        </p:spPr>
        <p:txBody>
          <a:bodyPr>
            <a:noAutofit/>
          </a:bodyPr>
          <a:lstStyle>
            <a:lvl1pPr>
              <a:defRPr sz="12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096147F-6321-43E8-8D33-0B506ED7F6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35860" y="2183490"/>
            <a:ext cx="1980000" cy="2643255"/>
          </a:xfrm>
          <a:prstGeom prst="rect">
            <a:avLst/>
          </a:prstGeom>
          <a:solidFill>
            <a:srgbClr val="646464"/>
          </a:solidFill>
        </p:spPr>
        <p:txBody>
          <a:bodyPr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0229A44-18A1-4ECC-A0CE-187A3A72D2D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35860" y="4999431"/>
            <a:ext cx="1980000" cy="1660132"/>
          </a:xfrm>
        </p:spPr>
        <p:txBody>
          <a:bodyPr>
            <a:noAutofit/>
          </a:bodyPr>
          <a:lstStyle>
            <a:lvl1pPr>
              <a:defRPr sz="12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5670DE85-9A51-426B-9895-4F2D97D1B05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39575" y="2183490"/>
            <a:ext cx="1980000" cy="2643255"/>
          </a:xfrm>
          <a:prstGeom prst="rect">
            <a:avLst/>
          </a:prstGeom>
          <a:solidFill>
            <a:srgbClr val="646464"/>
          </a:solidFill>
        </p:spPr>
        <p:txBody>
          <a:bodyPr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6F63078-CA18-440C-AE45-93B5FE25CA9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7039575" y="4999431"/>
            <a:ext cx="1980000" cy="1660132"/>
          </a:xfrm>
        </p:spPr>
        <p:txBody>
          <a:bodyPr>
            <a:noAutofit/>
          </a:bodyPr>
          <a:lstStyle>
            <a:lvl1pPr>
              <a:defRPr sz="12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DAACBA2-2920-4ED8-9717-44807C8B0BC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43291" y="2183490"/>
            <a:ext cx="1980000" cy="2643255"/>
          </a:xfrm>
          <a:prstGeom prst="rect">
            <a:avLst/>
          </a:prstGeom>
          <a:solidFill>
            <a:srgbClr val="646464"/>
          </a:solidFill>
        </p:spPr>
        <p:txBody>
          <a:bodyPr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7FF6518-8814-4489-9DFF-5EB6B35D6CB4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9643291" y="4999431"/>
            <a:ext cx="1980000" cy="1660132"/>
          </a:xfrm>
        </p:spPr>
        <p:txBody>
          <a:bodyPr>
            <a:noAutofit/>
          </a:bodyPr>
          <a:lstStyle>
            <a:lvl1pPr>
              <a:defRPr sz="12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3A107EA0-EC81-4826-9FBA-2ACFD7873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7" name="Date Placeholder 3">
            <a:extLst>
              <a:ext uri="{FF2B5EF4-FFF2-40B4-BE49-F238E27FC236}">
                <a16:creationId xmlns:a16="http://schemas.microsoft.com/office/drawing/2014/main" id="{5D03B4B1-20D5-4113-B501-940EEC24D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da-DK" smtClean="0"/>
              <a:pPr/>
              <a:t>07-03-2023</a:t>
            </a:fld>
            <a:endParaRPr lang="da-DK" dirty="0"/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10DD4896-D828-40BE-B5FD-1F1E8B2E0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Footer</a:t>
            </a:r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1C7ED8E9-2A8F-4E42-97BA-2AA8AE309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5554793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23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n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4C4B-2D3D-47FC-9054-64C4695A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5802DDA2-E3CB-45C1-A0A5-BF12EB5331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7051" y="1692275"/>
            <a:ext cx="9238276" cy="5472113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8E9AF6-2D01-4AA5-A1FB-C888C495DF7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D45237-E457-49DA-B14B-16F71E352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7925" y="1692275"/>
            <a:ext cx="2852548" cy="547211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B676B70-A595-45AB-90B4-729EEE9359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42C5C8E-C2DC-4388-8AB9-1BAEB7EA4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2E39FC-D0BD-47AE-8325-26722C09A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2987370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6161">
          <p15:clr>
            <a:srgbClr val="FBAE40"/>
          </p15:clr>
        </p15:guide>
        <p15:guide id="2" pos="634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wo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4C4B-2D3D-47FC-9054-64C4695A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395288"/>
            <a:ext cx="9253536" cy="87188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5802DDA2-E3CB-45C1-A0A5-BF12EB5331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7051" y="1692274"/>
            <a:ext cx="6048000" cy="4967289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8E9AF6-2D01-4AA5-A1FB-C888C495DF7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7052" y="1263600"/>
            <a:ext cx="9253536" cy="231986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EFAF088-FC87-476E-A69A-8EA29736525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64725" y="1692274"/>
            <a:ext cx="6048000" cy="4967289"/>
          </a:xfrm>
          <a:prstGeom prst="rect">
            <a:avLst/>
          </a:prstGeom>
          <a:solidFill>
            <a:srgbClr val="646464"/>
          </a:solidFill>
        </p:spPr>
        <p:txBody>
          <a:bodyPr tIns="648000" anchor="ctr" anchorCtr="0"/>
          <a:lstStyle>
            <a:lvl1pPr marL="0" indent="0" algn="ctr">
              <a:buNone/>
              <a:defRPr sz="176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edit picture                      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4F4740-BBF0-4A28-A20A-910983AE5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49" y="6734195"/>
            <a:ext cx="6048375" cy="477054"/>
          </a:xfrm>
        </p:spPr>
        <p:txBody>
          <a:bodyPr>
            <a:spAutoFit/>
          </a:bodyPr>
          <a:lstStyle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6pPr>
              <a:spcAft>
                <a:spcPts val="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0B4313B-6730-4C92-8746-9AE176E1F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6B4936B-6E6A-460B-9EB5-A3738645C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837C651-1D6F-4B14-8DFE-BBE5B7512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C151E9-62BE-4C91-ADA3-5FA96D4B5F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6080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2" pos="4324">
          <p15:clr>
            <a:srgbClr val="FBAE40"/>
          </p15:clr>
        </p15:guide>
        <p15:guide id="3" pos="41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C262E7-3DDA-4F33-9F37-59536058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95288"/>
            <a:ext cx="10647227" cy="87188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FB4A5-3343-40A1-B5F5-A8DBC0036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050" y="1692275"/>
            <a:ext cx="12393423" cy="4967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47D91-04F8-49DE-BA25-805D46B36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034FA-B90E-4232-AB4B-30E959AC5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 dirty="0"/>
              <a:t>Footer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858599-2940-4755-9245-A0A23C8D866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C7A27-A498-40E1-8D89-CB1965F18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B6BB5A-C0C7-43C8-AE6B-38DBEB678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9"/>
          <a:stretch/>
        </p:blipFill>
        <p:spPr>
          <a:xfrm>
            <a:off x="10703775" y="3952800"/>
            <a:ext cx="2736000" cy="32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3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5" r:id="rId2"/>
    <p:sldLayoutId id="2147483897" r:id="rId3"/>
    <p:sldLayoutId id="2147483861" r:id="rId4"/>
    <p:sldLayoutId id="2147483863" r:id="rId5"/>
    <p:sldLayoutId id="2147483864" r:id="rId6"/>
    <p:sldLayoutId id="2147483862" r:id="rId7"/>
    <p:sldLayoutId id="2147483867" r:id="rId8"/>
    <p:sldLayoutId id="2147483868" r:id="rId9"/>
    <p:sldLayoutId id="2147483869" r:id="rId10"/>
    <p:sldLayoutId id="2147483902" r:id="rId11"/>
    <p:sldLayoutId id="2147483870" r:id="rId12"/>
    <p:sldLayoutId id="2147483901" r:id="rId13"/>
    <p:sldLayoutId id="2147483871" r:id="rId14"/>
    <p:sldLayoutId id="2147483900" r:id="rId15"/>
    <p:sldLayoutId id="2147483872" r:id="rId16"/>
    <p:sldLayoutId id="2147483873" r:id="rId17"/>
    <p:sldLayoutId id="2147483876" r:id="rId18"/>
    <p:sldLayoutId id="2147483898" r:id="rId19"/>
    <p:sldLayoutId id="2147483875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0" i="0" kern="1200">
          <a:solidFill>
            <a:srgbClr val="C00000"/>
          </a:solidFill>
          <a:latin typeface="+mj-lt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125000"/>
        <a:buFont typeface="Arial" panose="020B0604020202020204" pitchFamily="34" charset="0"/>
        <a:buNone/>
        <a:defRPr sz="1300" b="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125000"/>
        <a:buFontTx/>
        <a:buNone/>
        <a:defRPr sz="13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130000"/>
        <a:buFont typeface="Arial" panose="020B0604020202020204" pitchFamily="34" charset="0"/>
        <a:buChar char="•"/>
        <a:defRPr sz="13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536575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80000"/>
        <a:buFont typeface="Courier New" panose="02070309020205020404" pitchFamily="49" charset="0"/>
        <a:buChar char="o"/>
        <a:defRPr sz="11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92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800" kern="120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3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2">
          <p15:clr>
            <a:srgbClr val="F26B43"/>
          </p15:clr>
        </p15:guide>
        <p15:guide id="2" orient="horz" pos="249">
          <p15:clr>
            <a:srgbClr val="F26B43"/>
          </p15:clr>
        </p15:guide>
        <p15:guide id="3" orient="horz" pos="725">
          <p15:clr>
            <a:srgbClr val="F26B43"/>
          </p15:clr>
        </p15:guide>
        <p15:guide id="4" orient="horz" pos="1066" userDrawn="1">
          <p15:clr>
            <a:srgbClr val="F26B43"/>
          </p15:clr>
        </p15:guide>
        <p15:guide id="5" orient="horz" pos="4195">
          <p15:clr>
            <a:srgbClr val="F26B43"/>
          </p15:clr>
        </p15:guide>
        <p15:guide id="6" orient="horz" pos="4513">
          <p15:clr>
            <a:srgbClr val="F26B43"/>
          </p15:clr>
        </p15:guide>
        <p15:guide id="7" pos="813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1D8232-F823-4DA8-9B3D-A1A6A0910287}"/>
              </a:ext>
            </a:extLst>
          </p:cNvPr>
          <p:cNvSpPr/>
          <p:nvPr userDrawn="1"/>
        </p:nvSpPr>
        <p:spPr>
          <a:xfrm>
            <a:off x="-1" y="-1"/>
            <a:ext cx="13439775" cy="7559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13B5C5-9066-4E5B-A56C-DC159676F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9"/>
          <a:stretch/>
        </p:blipFill>
        <p:spPr>
          <a:xfrm>
            <a:off x="10703775" y="3953813"/>
            <a:ext cx="2736000" cy="3252527"/>
          </a:xfrm>
          <a:prstGeom prst="rect">
            <a:avLst/>
          </a:prstGeom>
        </p:spPr>
      </p:pic>
      <p:sp>
        <p:nvSpPr>
          <p:cNvPr id="4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0" y="76192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6">
                <a:noFill/>
              </a:defRPr>
            </a:lvl1pPr>
          </a:lstStyle>
          <a:p>
            <a:fld id="{A960C791-FC9F-458C-8938-A680DD94A269}" type="datetime1">
              <a:rPr lang="da-DK" smtClean="0"/>
              <a:t>07-03-2023</a:t>
            </a:fld>
            <a:endParaRPr lang="en-GB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6192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6">
                <a:noFill/>
              </a:defRPr>
            </a:lvl1pPr>
          </a:lstStyle>
          <a:p>
            <a:r>
              <a:rPr lang="en-GB" dirty="0"/>
              <a:t>Footer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4"/>
          </p:nvPr>
        </p:nvSpPr>
        <p:spPr>
          <a:xfrm flipV="1">
            <a:off x="0" y="76192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6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FABA6F-D87A-4CF5-921E-29EA94EFF4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11854787" y="230239"/>
            <a:ext cx="1260000" cy="5005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215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1" r:id="rId2"/>
    <p:sldLayoutId id="2147483899" r:id="rId3"/>
  </p:sldLayoutIdLst>
  <p:hf hdr="0" dt="0"/>
  <p:txStyles>
    <p:titleStyle>
      <a:lvl1pPr algn="l" defTabSz="1007917" rtl="0" eaLnBrk="1" latinLnBrk="0" hangingPunct="1">
        <a:lnSpc>
          <a:spcPct val="92000"/>
        </a:lnSpc>
        <a:spcBef>
          <a:spcPct val="0"/>
        </a:spcBef>
        <a:buNone/>
        <a:defRPr sz="3520" b="0" kern="1200">
          <a:solidFill>
            <a:srgbClr val="646464"/>
          </a:solidFill>
          <a:latin typeface="VAG Rounded Std Light" panose="020F0502020204020204" pitchFamily="34" charset="0"/>
          <a:ea typeface="+mj-ea"/>
          <a:cs typeface="+mj-cs"/>
        </a:defRPr>
      </a:lvl1pPr>
    </p:titleStyle>
    <p:bodyStyle>
      <a:lvl1pPr marL="0" indent="0" algn="l" defTabSz="1007917" rtl="0" eaLnBrk="1" latinLnBrk="0" hangingPunct="1">
        <a:lnSpc>
          <a:spcPct val="111000"/>
        </a:lnSpc>
        <a:spcBef>
          <a:spcPts val="0"/>
        </a:spcBef>
        <a:buFont typeface="Arial" panose="020B0604020202020204" pitchFamily="34" charset="0"/>
        <a:buChar char="​"/>
        <a:defRPr sz="1508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007917" rtl="0" eaLnBrk="1" latinLnBrk="0" hangingPunct="1">
        <a:lnSpc>
          <a:spcPct val="101000"/>
        </a:lnSpc>
        <a:spcBef>
          <a:spcPts val="0"/>
        </a:spcBef>
        <a:spcAft>
          <a:spcPts val="661"/>
        </a:spcAft>
        <a:buFont typeface="Arial" panose="020B0604020202020204" pitchFamily="34" charset="0"/>
        <a:buChar char="​"/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238092" indent="-238092" algn="l" defTabSz="100791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+mn-lt"/>
          <a:ea typeface="+mn-ea"/>
          <a:cs typeface="+mn-cs"/>
        </a:defRPr>
      </a:lvl3pPr>
      <a:lvl4pPr marL="476182" indent="-238092" algn="l" defTabSz="100791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+mn-lt"/>
          <a:ea typeface="+mn-ea"/>
          <a:cs typeface="+mn-cs"/>
        </a:defRPr>
      </a:lvl4pPr>
      <a:lvl5pPr marL="714273" indent="-238092" algn="l" defTabSz="100791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+mn-lt"/>
          <a:ea typeface="+mn-ea"/>
          <a:cs typeface="+mn-cs"/>
        </a:defRPr>
      </a:lvl5pPr>
      <a:lvl6pPr marL="714273" indent="-238092" algn="l" defTabSz="100791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+mn-lt"/>
          <a:ea typeface="+mn-ea"/>
          <a:cs typeface="+mn-cs"/>
        </a:defRPr>
      </a:lvl6pPr>
      <a:lvl7pPr marL="714273" indent="-238092" algn="l" defTabSz="100791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Char char="•"/>
        <a:defRPr sz="1508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714273" indent="-238092" algn="l" defTabSz="100791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+mn-lt"/>
          <a:ea typeface="+mn-ea"/>
          <a:cs typeface="+mn-cs"/>
        </a:defRPr>
      </a:lvl8pPr>
      <a:lvl9pPr marL="714273" indent="-238092" algn="l" defTabSz="100791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Char char="•"/>
        <a:defRPr sz="1508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17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3959" algn="l" defTabSz="1007917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7917" algn="l" defTabSz="1007917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1876" algn="l" defTabSz="1007917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5835" algn="l" defTabSz="1007917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19794" algn="l" defTabSz="1007917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3751" algn="l" defTabSz="1007917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7710" algn="l" defTabSz="1007917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1669" algn="l" defTabSz="1007917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2">
          <p15:clr>
            <a:srgbClr val="F26B43"/>
          </p15:clr>
        </p15:guide>
        <p15:guide id="3" orient="horz" pos="1066">
          <p15:clr>
            <a:srgbClr val="F26B43"/>
          </p15:clr>
        </p15:guide>
        <p15:guide id="4" orient="horz" pos="4195">
          <p15:clr>
            <a:srgbClr val="F26B43"/>
          </p15:clr>
        </p15:guide>
        <p15:guide id="5" orient="horz" pos="249">
          <p15:clr>
            <a:srgbClr val="F26B43"/>
          </p15:clr>
        </p15:guide>
        <p15:guide id="6" pos="5548">
          <p15:clr>
            <a:srgbClr val="F26B43"/>
          </p15:clr>
        </p15:guide>
        <p15:guide id="7" orient="horz" pos="4513">
          <p15:clr>
            <a:srgbClr val="F26B43"/>
          </p15:clr>
        </p15:guide>
        <p15:guide id="8" pos="8134">
          <p15:clr>
            <a:srgbClr val="F26B43"/>
          </p15:clr>
        </p15:guide>
        <p15:guide id="9" pos="2963">
          <p15:clr>
            <a:srgbClr val="F26B43"/>
          </p15:clr>
        </p15:guide>
        <p15:guide id="10" orient="horz" pos="725">
          <p15:clr>
            <a:srgbClr val="F26B43"/>
          </p15:clr>
        </p15:guide>
        <p15:guide id="11" pos="3031">
          <p15:clr>
            <a:srgbClr val="F26B43"/>
          </p15:clr>
        </p15:guide>
        <p15:guide id="12" pos="2895">
          <p15:clr>
            <a:srgbClr val="F26B43"/>
          </p15:clr>
        </p15:guide>
        <p15:guide id="13" pos="5480">
          <p15:clr>
            <a:srgbClr val="F26B43"/>
          </p15:clr>
        </p15:guide>
        <p15:guide id="14" pos="561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C262E7-3DDA-4F33-9F37-59536058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95288"/>
            <a:ext cx="10647227" cy="87188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FB4A5-3343-40A1-B5F5-A8DBC0036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050" y="1692275"/>
            <a:ext cx="12393423" cy="4967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47D91-04F8-49DE-BA25-805D46B36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034FA-B90E-4232-AB4B-30E959AC5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 dirty="0"/>
              <a:t>Footer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858599-2940-4755-9245-A0A23C8D866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C7A27-A498-40E1-8D89-CB1965F18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B6BB5A-C0C7-43C8-AE6B-38DBEB678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9"/>
          <a:stretch/>
        </p:blipFill>
        <p:spPr>
          <a:xfrm>
            <a:off x="10703775" y="3952800"/>
            <a:ext cx="2736000" cy="32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3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3923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0" i="0" kern="1200">
          <a:solidFill>
            <a:srgbClr val="C00000"/>
          </a:solidFill>
          <a:latin typeface="+mj-lt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125000"/>
        <a:buFont typeface="Arial" panose="020B0604020202020204" pitchFamily="34" charset="0"/>
        <a:buNone/>
        <a:defRPr sz="1300" b="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125000"/>
        <a:buFontTx/>
        <a:buNone/>
        <a:defRPr sz="13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130000"/>
        <a:buFont typeface="Arial" panose="020B0604020202020204" pitchFamily="34" charset="0"/>
        <a:buChar char="•"/>
        <a:defRPr sz="13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536575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80000"/>
        <a:buFont typeface="Courier New" panose="02070309020205020404" pitchFamily="49" charset="0"/>
        <a:buChar char="o"/>
        <a:defRPr sz="11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92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800" kern="120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3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2">
          <p15:clr>
            <a:srgbClr val="F26B43"/>
          </p15:clr>
        </p15:guide>
        <p15:guide id="2" orient="horz" pos="249">
          <p15:clr>
            <a:srgbClr val="F26B43"/>
          </p15:clr>
        </p15:guide>
        <p15:guide id="3" orient="horz" pos="725">
          <p15:clr>
            <a:srgbClr val="F26B43"/>
          </p15:clr>
        </p15:guide>
        <p15:guide id="4" orient="horz" pos="1066">
          <p15:clr>
            <a:srgbClr val="F26B43"/>
          </p15:clr>
        </p15:guide>
        <p15:guide id="5" orient="horz" pos="4195">
          <p15:clr>
            <a:srgbClr val="F26B43"/>
          </p15:clr>
        </p15:guide>
        <p15:guide id="6" orient="horz" pos="4513">
          <p15:clr>
            <a:srgbClr val="F26B43"/>
          </p15:clr>
        </p15:guide>
        <p15:guide id="7" pos="813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C262E7-3DDA-4F33-9F37-59536058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95288"/>
            <a:ext cx="10647227" cy="87188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FB4A5-3343-40A1-B5F5-A8DBC0036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050" y="1692275"/>
            <a:ext cx="12393423" cy="4967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47D91-04F8-49DE-BA25-805D46B36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da-DK" smtClean="0"/>
              <a:pPr/>
              <a:t>07-03-2023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034FA-B90E-4232-AB4B-30E959AC5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Footer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858599-2940-4755-9245-A0A23C8D86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C7A27-A498-40E1-8D89-CB1965F18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B6BB5A-C0C7-43C8-AE6B-38DBEB678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649"/>
          <a:stretch/>
        </p:blipFill>
        <p:spPr>
          <a:xfrm>
            <a:off x="10703775" y="3952800"/>
            <a:ext cx="2736000" cy="32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0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7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0" i="0" kern="1200">
          <a:solidFill>
            <a:srgbClr val="C00000"/>
          </a:solidFill>
          <a:latin typeface="+mj-lt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125000"/>
        <a:buFont typeface="Arial" panose="020B0604020202020204" pitchFamily="34" charset="0"/>
        <a:buNone/>
        <a:defRPr sz="1300" b="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125000"/>
        <a:buFontTx/>
        <a:buNone/>
        <a:defRPr sz="13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130000"/>
        <a:buFont typeface="Arial" panose="020B0604020202020204" pitchFamily="34" charset="0"/>
        <a:buChar char="•"/>
        <a:defRPr sz="13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651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Font typeface="+mj-lt"/>
        <a:buAutoNum type="arabicPeriod"/>
        <a:defRPr sz="13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92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800" kern="120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3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2">
          <p15:clr>
            <a:srgbClr val="F26B43"/>
          </p15:clr>
        </p15:guide>
        <p15:guide id="2" orient="horz" pos="249">
          <p15:clr>
            <a:srgbClr val="F26B43"/>
          </p15:clr>
        </p15:guide>
        <p15:guide id="3" orient="horz" pos="725">
          <p15:clr>
            <a:srgbClr val="F26B43"/>
          </p15:clr>
        </p15:guide>
        <p15:guide id="4" orient="horz" pos="1066">
          <p15:clr>
            <a:srgbClr val="F26B43"/>
          </p15:clr>
        </p15:guide>
        <p15:guide id="5" orient="horz" pos="4195">
          <p15:clr>
            <a:srgbClr val="F26B43"/>
          </p15:clr>
        </p15:guide>
        <p15:guide id="6" orient="horz" pos="4513">
          <p15:clr>
            <a:srgbClr val="F26B43"/>
          </p15:clr>
        </p15:guide>
        <p15:guide id="7" pos="813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C262E7-3DDA-4F33-9F37-59536058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95288"/>
            <a:ext cx="10647227" cy="87188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FB4A5-3343-40A1-B5F5-A8DBC0036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050" y="1692275"/>
            <a:ext cx="12393423" cy="4967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47D91-04F8-49DE-BA25-805D46B36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1240" y="7164387"/>
            <a:ext cx="3451392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0F46-FA28-4D0F-8B7B-16B089B32568}" type="datetime1">
              <a:rPr lang="en-GB" noProof="0" smtClean="0"/>
              <a:pPr/>
              <a:t>07/03/2023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034FA-B90E-4232-AB4B-30E959AC5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7164387"/>
            <a:ext cx="7149540" cy="3952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 dirty="0"/>
              <a:t>Footer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858599-2940-4755-9245-A0A23C8D86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1949" y="229036"/>
            <a:ext cx="1260000" cy="50054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C7A27-A498-40E1-8D89-CB1965F18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2632" y="7164389"/>
            <a:ext cx="480091" cy="3952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1D97-A983-4D1A-BBD9-93C6C6555C1C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B6BB5A-C0C7-43C8-AE6B-38DBEB678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3775" y="3952800"/>
            <a:ext cx="2736000" cy="32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1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0" i="0" kern="1200">
          <a:solidFill>
            <a:srgbClr val="C00000"/>
          </a:solidFill>
          <a:latin typeface="+mj-lt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125000"/>
        <a:buFont typeface="Arial" panose="020B0604020202020204" pitchFamily="34" charset="0"/>
        <a:buNone/>
        <a:defRPr sz="1300" b="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125000"/>
        <a:buFontTx/>
        <a:buNone/>
        <a:defRPr sz="13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130000"/>
        <a:buFont typeface="Arial" panose="020B0604020202020204" pitchFamily="34" charset="0"/>
        <a:buChar char="•"/>
        <a:defRPr sz="13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536575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80000"/>
        <a:buFont typeface="Courier New" panose="02070309020205020404" pitchFamily="49" charset="0"/>
        <a:buChar char="o"/>
        <a:defRPr sz="11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92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800" kern="120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3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2">
          <p15:clr>
            <a:srgbClr val="F26B43"/>
          </p15:clr>
        </p15:guide>
        <p15:guide id="2" orient="horz" pos="249">
          <p15:clr>
            <a:srgbClr val="F26B43"/>
          </p15:clr>
        </p15:guide>
        <p15:guide id="3" orient="horz" pos="725">
          <p15:clr>
            <a:srgbClr val="F26B43"/>
          </p15:clr>
        </p15:guide>
        <p15:guide id="4" orient="horz" pos="1066">
          <p15:clr>
            <a:srgbClr val="F26B43"/>
          </p15:clr>
        </p15:guide>
        <p15:guide id="5" orient="horz" pos="4195">
          <p15:clr>
            <a:srgbClr val="F26B43"/>
          </p15:clr>
        </p15:guide>
        <p15:guide id="6" orient="horz" pos="4513">
          <p15:clr>
            <a:srgbClr val="F26B43"/>
          </p15:clr>
        </p15:guide>
        <p15:guide id="7" pos="81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16.gif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16.gif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16.gif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16.gif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16.gif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6.gif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423F6-42C4-FB0F-578C-B2496F88A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50" y="-92181"/>
            <a:ext cx="9253536" cy="871885"/>
          </a:xfrm>
        </p:spPr>
        <p:txBody>
          <a:bodyPr/>
          <a:lstStyle/>
          <a:p>
            <a:r>
              <a:rPr lang="hr-HR" b="1" dirty="0">
                <a:solidFill>
                  <a:schemeClr val="tx1"/>
                </a:solidFill>
                <a:latin typeface="HelveticaNeueLT Pro 45 Lt" panose="020B0403020202020204" pitchFamily="34" charset="-18"/>
              </a:rPr>
              <a:t>KOMPAN 2023 NOVITETI</a:t>
            </a:r>
            <a:endParaRPr lang="en-US" b="1" dirty="0">
              <a:solidFill>
                <a:schemeClr val="tx1"/>
              </a:solidFill>
              <a:latin typeface="HelveticaNeueLT Pro 45 Lt" panose="020B0403020202020204" pitchFamily="34" charset="-18"/>
            </a:endParaRPr>
          </a:p>
        </p:txBody>
      </p:sp>
      <p:pic>
        <p:nvPicPr>
          <p:cNvPr id="6" name="Picture 5" descr="A picture containing ground, outdoor, person, outdoor object&#10;&#10;Description automatically generated">
            <a:extLst>
              <a:ext uri="{FF2B5EF4-FFF2-40B4-BE49-F238E27FC236}">
                <a16:creationId xmlns:a16="http://schemas.microsoft.com/office/drawing/2014/main" id="{CFDF86A4-AEBD-5C65-471C-0BD9288E8E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2466" y="1374031"/>
            <a:ext cx="2325949" cy="279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A picture containing ground, outdoor, sky, person&#10;&#10;Description automatically generated">
            <a:extLst>
              <a:ext uri="{FF2B5EF4-FFF2-40B4-BE49-F238E27FC236}">
                <a16:creationId xmlns:a16="http://schemas.microsoft.com/office/drawing/2014/main" id="{7DBDCE20-3F5C-1C8A-09C1-116CCA25CE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2466" y="4641620"/>
            <a:ext cx="2325949" cy="279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A group of children playing on a playground&#10;&#10;Description automatically generated with low confidence">
            <a:extLst>
              <a:ext uri="{FF2B5EF4-FFF2-40B4-BE49-F238E27FC236}">
                <a16:creationId xmlns:a16="http://schemas.microsoft.com/office/drawing/2014/main" id="{38997863-5E83-3F37-0CD8-0F8E2723BF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91" y="1063978"/>
            <a:ext cx="6693520" cy="5431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picture containing outdoor, sky, ground, person&#10;&#10;Description automatically generated">
            <a:extLst>
              <a:ext uri="{FF2B5EF4-FFF2-40B4-BE49-F238E27FC236}">
                <a16:creationId xmlns:a16="http://schemas.microsoft.com/office/drawing/2014/main" id="{DC526F24-B997-2D65-30BC-A9D3160A06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06"/>
          <a:stretch/>
        </p:blipFill>
        <p:spPr>
          <a:xfrm>
            <a:off x="9724278" y="1417306"/>
            <a:ext cx="3330199" cy="5256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picture containing ground, outdoor, grass, person&#10;&#10;Description automatically generated">
            <a:extLst>
              <a:ext uri="{FF2B5EF4-FFF2-40B4-BE49-F238E27FC236}">
                <a16:creationId xmlns:a16="http://schemas.microsoft.com/office/drawing/2014/main" id="{A8453AC5-64B4-3F7A-8FBB-1EF95F41C4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366" y="5721766"/>
            <a:ext cx="2523112" cy="16862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7D9034-EB6A-1777-6C3C-024D64F5ECD1}"/>
              </a:ext>
            </a:extLst>
          </p:cNvPr>
          <p:cNvSpPr txBox="1">
            <a:spLocks/>
          </p:cNvSpPr>
          <p:nvPr/>
        </p:nvSpPr>
        <p:spPr>
          <a:xfrm>
            <a:off x="4878728" y="2952610"/>
            <a:ext cx="184115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Courier New" panose="02070309020205020404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indent="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G Rounded Std Light"/>
                <a:ea typeface="+mn-ea"/>
                <a:cs typeface="+mn-cs"/>
              </a:rPr>
              <a:t>Turbo Carousel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FEF11B2-8B6E-F929-938D-B954F8611E8C}"/>
              </a:ext>
            </a:extLst>
          </p:cNvPr>
          <p:cNvSpPr txBox="1">
            <a:spLocks/>
          </p:cNvSpPr>
          <p:nvPr/>
        </p:nvSpPr>
        <p:spPr>
          <a:xfrm>
            <a:off x="7152466" y="1568889"/>
            <a:ext cx="138845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Courier New" panose="02070309020205020404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indent="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G Rounded Std Light"/>
                <a:ea typeface="+mn-ea"/>
                <a:cs typeface="+mn-cs"/>
              </a:rPr>
              <a:t>Springer Bowl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D01394-27B3-1FD5-3FBF-AA47A38551EB}"/>
              </a:ext>
            </a:extLst>
          </p:cNvPr>
          <p:cNvSpPr txBox="1">
            <a:spLocks/>
          </p:cNvSpPr>
          <p:nvPr/>
        </p:nvSpPr>
        <p:spPr>
          <a:xfrm>
            <a:off x="7546385" y="7145230"/>
            <a:ext cx="165358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Courier New" panose="02070309020205020404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indent="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G Rounded Std Light"/>
                <a:ea typeface="+mn-ea"/>
                <a:cs typeface="+mn-cs"/>
              </a:rPr>
              <a:t>Scooter Carousel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58DB1CE-6224-34B4-02C1-6605C39A0679}"/>
              </a:ext>
            </a:extLst>
          </p:cNvPr>
          <p:cNvSpPr txBox="1">
            <a:spLocks/>
          </p:cNvSpPr>
          <p:nvPr/>
        </p:nvSpPr>
        <p:spPr>
          <a:xfrm>
            <a:off x="9610786" y="1753682"/>
            <a:ext cx="184115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Courier New" panose="02070309020205020404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indent="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AG Rounded Std Light"/>
                <a:ea typeface="+mn-ea"/>
                <a:cs typeface="+mn-cs"/>
              </a:rPr>
              <a:t>Mini Dino Swing</a:t>
            </a:r>
          </a:p>
        </p:txBody>
      </p:sp>
    </p:spTree>
    <p:extLst>
      <p:ext uri="{BB962C8B-B14F-4D97-AF65-F5344CB8AC3E}">
        <p14:creationId xmlns:p14="http://schemas.microsoft.com/office/powerpoint/2010/main" val="3015866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F694A66F-E8D7-0DFC-7F05-42581919A598}"/>
              </a:ext>
            </a:extLst>
          </p:cNvPr>
          <p:cNvSpPr txBox="1">
            <a:spLocks/>
          </p:cNvSpPr>
          <p:nvPr/>
        </p:nvSpPr>
        <p:spPr>
          <a:xfrm>
            <a:off x="333673" y="339341"/>
            <a:ext cx="307192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C00000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  <a:defRPr sz="13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Tx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Arial" panose="020B0604020202020204" pitchFamily="34" charset="0"/>
              <a:buChar char="•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900"/>
              </a:buClr>
              <a:buSzPct val="150000"/>
              <a:tabLst/>
              <a:defRPr/>
            </a:pPr>
            <a:r>
              <a:rPr lang="en-US" sz="1600" b="1" dirty="0">
                <a:solidFill>
                  <a:schemeClr val="tx1"/>
                </a:solidFill>
                <a:latin typeface="HelveticaNeueLT Pro 45 Lt" panose="020B0403020202020204" pitchFamily="34" charset="-18"/>
              </a:rPr>
              <a:t>Galago Trail</a:t>
            </a:r>
          </a:p>
        </p:txBody>
      </p:sp>
      <p:pic>
        <p:nvPicPr>
          <p:cNvPr id="3" name="Picture 2" descr="A picture containing dark&#10;&#10;Description automatically generated">
            <a:extLst>
              <a:ext uri="{FF2B5EF4-FFF2-40B4-BE49-F238E27FC236}">
                <a16:creationId xmlns:a16="http://schemas.microsoft.com/office/drawing/2014/main" id="{57DB4627-6448-4BC2-D649-56DF58C5A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5485" y="452523"/>
            <a:ext cx="2765054" cy="1190171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5185A195-276D-877E-C257-6FA6D56645C0}"/>
              </a:ext>
            </a:extLst>
          </p:cNvPr>
          <p:cNvSpPr txBox="1">
            <a:spLocks/>
          </p:cNvSpPr>
          <p:nvPr/>
        </p:nvSpPr>
        <p:spPr>
          <a:xfrm>
            <a:off x="1033846" y="2112460"/>
            <a:ext cx="167158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C00000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  <a:defRPr sz="13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Tx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Arial" panose="020B0604020202020204" pitchFamily="34" charset="0"/>
              <a:buChar char="•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900"/>
              </a:buClr>
              <a:buSzPct val="150000"/>
              <a:tabLst/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Bamboo Trail</a:t>
            </a:r>
          </a:p>
        </p:txBody>
      </p:sp>
      <p:pic>
        <p:nvPicPr>
          <p:cNvPr id="8" name="Picture 7" descr="A picture containing text, light, dark&#10;&#10;Description automatically generated">
            <a:extLst>
              <a:ext uri="{FF2B5EF4-FFF2-40B4-BE49-F238E27FC236}">
                <a16:creationId xmlns:a16="http://schemas.microsoft.com/office/drawing/2014/main" id="{6B0A58A1-60D6-83F7-D5E3-15D9D4FA4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9" y="1709375"/>
            <a:ext cx="3165759" cy="1745894"/>
          </a:xfrm>
          <a:prstGeom prst="rect">
            <a:avLst/>
          </a:prstGeom>
        </p:spPr>
      </p:pic>
      <p:pic>
        <p:nvPicPr>
          <p:cNvPr id="24" name="Picture 3" descr="A picture containing candelabrum&#10;&#10;Description automatically generated">
            <a:extLst>
              <a:ext uri="{FF2B5EF4-FFF2-40B4-BE49-F238E27FC236}">
                <a16:creationId xmlns:a16="http://schemas.microsoft.com/office/drawing/2014/main" id="{3F6A451D-DE76-03F1-87F3-3D50D81577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2081" y="5038346"/>
            <a:ext cx="5137580" cy="1333151"/>
          </a:xfrm>
          <a:prstGeom prst="rect">
            <a:avLst/>
          </a:prstGeom>
        </p:spPr>
      </p:pic>
      <p:sp>
        <p:nvSpPr>
          <p:cNvPr id="27" name="TekstniOkvir 26">
            <a:extLst>
              <a:ext uri="{FF2B5EF4-FFF2-40B4-BE49-F238E27FC236}">
                <a16:creationId xmlns:a16="http://schemas.microsoft.com/office/drawing/2014/main" id="{62D9502A-6B7D-A212-0CCA-9A1F90EF6836}"/>
              </a:ext>
            </a:extLst>
          </p:cNvPr>
          <p:cNvSpPr txBox="1"/>
          <p:nvPr/>
        </p:nvSpPr>
        <p:spPr>
          <a:xfrm>
            <a:off x="245555" y="4820244"/>
            <a:ext cx="5405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900"/>
              </a:buClr>
              <a:buSzPct val="150000"/>
              <a:tabLst/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Baboon Trail</a:t>
            </a:r>
          </a:p>
        </p:txBody>
      </p:sp>
      <p:pic>
        <p:nvPicPr>
          <p:cNvPr id="28" name="Picture 12">
            <a:extLst>
              <a:ext uri="{FF2B5EF4-FFF2-40B4-BE49-F238E27FC236}">
                <a16:creationId xmlns:a16="http://schemas.microsoft.com/office/drawing/2014/main" id="{6BE487A8-B1A5-1458-1291-5081A7237E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999" y="5873695"/>
            <a:ext cx="4190682" cy="1590431"/>
          </a:xfrm>
          <a:prstGeom prst="rect">
            <a:avLst/>
          </a:prstGeom>
        </p:spPr>
      </p:pic>
      <p:sp>
        <p:nvSpPr>
          <p:cNvPr id="30" name="TekstniOkvir 29">
            <a:extLst>
              <a:ext uri="{FF2B5EF4-FFF2-40B4-BE49-F238E27FC236}">
                <a16:creationId xmlns:a16="http://schemas.microsoft.com/office/drawing/2014/main" id="{5D88708C-89E9-168D-228C-03F0A03BE5AA}"/>
              </a:ext>
            </a:extLst>
          </p:cNvPr>
          <p:cNvSpPr txBox="1"/>
          <p:nvPr/>
        </p:nvSpPr>
        <p:spPr>
          <a:xfrm>
            <a:off x="5351746" y="5704418"/>
            <a:ext cx="6820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Chimpanzee Trail</a:t>
            </a:r>
            <a:endParaRPr lang="en-GB" sz="1600" dirty="0">
              <a:latin typeface="HelveticaNeueLT Pro 45 Lt" panose="020B0403020202020204" pitchFamily="34" charset="-18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C3F33FCF-8633-D4FA-8172-F0287ABF27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23" y="3348347"/>
            <a:ext cx="2986870" cy="1848718"/>
          </a:xfrm>
          <a:prstGeom prst="rect">
            <a:avLst/>
          </a:prstGeom>
        </p:spPr>
      </p:pic>
      <p:sp>
        <p:nvSpPr>
          <p:cNvPr id="32" name="TekstniOkvir 31">
            <a:extLst>
              <a:ext uri="{FF2B5EF4-FFF2-40B4-BE49-F238E27FC236}">
                <a16:creationId xmlns:a16="http://schemas.microsoft.com/office/drawing/2014/main" id="{B3DA9AED-0694-E21C-191C-20E5103740C7}"/>
              </a:ext>
            </a:extLst>
          </p:cNvPr>
          <p:cNvSpPr txBox="1"/>
          <p:nvPr/>
        </p:nvSpPr>
        <p:spPr>
          <a:xfrm>
            <a:off x="463240" y="3752328"/>
            <a:ext cx="1618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Cabin</a:t>
            </a:r>
            <a:r>
              <a:rPr lang="hr-H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</a:t>
            </a:r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trail</a:t>
            </a:r>
            <a:endParaRPr lang="en-GB" sz="1600" dirty="0">
              <a:latin typeface="HelveticaNeueLT Pro 45 Lt" panose="020B0403020202020204" pitchFamily="34" charset="-18"/>
            </a:endParaRPr>
          </a:p>
        </p:txBody>
      </p:sp>
      <p:pic>
        <p:nvPicPr>
          <p:cNvPr id="33" name="Picture 9">
            <a:extLst>
              <a:ext uri="{FF2B5EF4-FFF2-40B4-BE49-F238E27FC236}">
                <a16:creationId xmlns:a16="http://schemas.microsoft.com/office/drawing/2014/main" id="{CF1C73DA-376E-8BE5-C291-AAA77BBDC0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208" y="198310"/>
            <a:ext cx="3409606" cy="2006729"/>
          </a:xfrm>
          <a:prstGeom prst="rect">
            <a:avLst/>
          </a:prstGeom>
        </p:spPr>
      </p:pic>
      <p:sp>
        <p:nvSpPr>
          <p:cNvPr id="34" name="TekstniOkvir 33">
            <a:extLst>
              <a:ext uri="{FF2B5EF4-FFF2-40B4-BE49-F238E27FC236}">
                <a16:creationId xmlns:a16="http://schemas.microsoft.com/office/drawing/2014/main" id="{FF117CA9-D13B-F4A7-0345-766650355460}"/>
              </a:ext>
            </a:extLst>
          </p:cNvPr>
          <p:cNvSpPr txBox="1"/>
          <p:nvPr/>
        </p:nvSpPr>
        <p:spPr>
          <a:xfrm>
            <a:off x="2826686" y="1553517"/>
            <a:ext cx="6820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Gorilla</a:t>
            </a:r>
            <a:r>
              <a:rPr lang="hr-H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</a:t>
            </a:r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trail</a:t>
            </a:r>
            <a:endParaRPr lang="en-GB" sz="1600" dirty="0">
              <a:latin typeface="HelveticaNeueLT Pro 45 Lt" panose="020B0403020202020204" pitchFamily="34" charset="-18"/>
            </a:endParaRPr>
          </a:p>
        </p:txBody>
      </p:sp>
      <p:pic>
        <p:nvPicPr>
          <p:cNvPr id="35" name="Picture 10" descr="A picture containing dark, night&#10;&#10;Description automatically generated">
            <a:extLst>
              <a:ext uri="{FF2B5EF4-FFF2-40B4-BE49-F238E27FC236}">
                <a16:creationId xmlns:a16="http://schemas.microsoft.com/office/drawing/2014/main" id="{0B80E1CF-FAFD-4C72-C132-691865A0FB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748" y="6257804"/>
            <a:ext cx="2416906" cy="1221693"/>
          </a:xfrm>
          <a:prstGeom prst="rect">
            <a:avLst/>
          </a:prstGeom>
        </p:spPr>
      </p:pic>
      <p:sp>
        <p:nvSpPr>
          <p:cNvPr id="37" name="TekstniOkvir 36">
            <a:extLst>
              <a:ext uri="{FF2B5EF4-FFF2-40B4-BE49-F238E27FC236}">
                <a16:creationId xmlns:a16="http://schemas.microsoft.com/office/drawing/2014/main" id="{C1A5044F-BCE8-C972-73C2-051B8F1A7B05}"/>
              </a:ext>
            </a:extLst>
          </p:cNvPr>
          <p:cNvSpPr txBox="1"/>
          <p:nvPr/>
        </p:nvSpPr>
        <p:spPr>
          <a:xfrm>
            <a:off x="463240" y="6614419"/>
            <a:ext cx="6820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900"/>
              </a:buClr>
              <a:buSzPct val="150000"/>
              <a:tabLst/>
              <a:defRPr/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Spix’s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Trail</a:t>
            </a:r>
          </a:p>
        </p:txBody>
      </p:sp>
      <p:pic>
        <p:nvPicPr>
          <p:cNvPr id="38" name="Picture 23">
            <a:extLst>
              <a:ext uri="{FF2B5EF4-FFF2-40B4-BE49-F238E27FC236}">
                <a16:creationId xmlns:a16="http://schemas.microsoft.com/office/drawing/2014/main" id="{EC09A4C8-C56D-5C67-032F-98CA930643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332" y="5086861"/>
            <a:ext cx="4139145" cy="2341885"/>
          </a:xfrm>
          <a:prstGeom prst="rect">
            <a:avLst/>
          </a:prstGeom>
        </p:spPr>
      </p:pic>
      <p:sp>
        <p:nvSpPr>
          <p:cNvPr id="39" name="TekstniOkvir 38">
            <a:extLst>
              <a:ext uri="{FF2B5EF4-FFF2-40B4-BE49-F238E27FC236}">
                <a16:creationId xmlns:a16="http://schemas.microsoft.com/office/drawing/2014/main" id="{591CEED9-C883-6451-2504-9B2F68614E6F}"/>
              </a:ext>
            </a:extLst>
          </p:cNvPr>
          <p:cNvSpPr txBox="1"/>
          <p:nvPr/>
        </p:nvSpPr>
        <p:spPr>
          <a:xfrm>
            <a:off x="9258599" y="7056892"/>
            <a:ext cx="6820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900"/>
              </a:buClr>
              <a:buSzPct val="150000"/>
              <a:tabLst/>
              <a:defRPr/>
            </a:pPr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Mountain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Trail</a:t>
            </a:r>
          </a:p>
        </p:txBody>
      </p:sp>
      <p:pic>
        <p:nvPicPr>
          <p:cNvPr id="40" name="Picture 3" descr="A picture containing candelabrum&#10;&#10;Description automatically generated">
            <a:extLst>
              <a:ext uri="{FF2B5EF4-FFF2-40B4-BE49-F238E27FC236}">
                <a16:creationId xmlns:a16="http://schemas.microsoft.com/office/drawing/2014/main" id="{B07FFA1D-D8A8-D0F3-7632-9FB3685745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432" y="4039629"/>
            <a:ext cx="2986870" cy="951569"/>
          </a:xfrm>
          <a:prstGeom prst="rect">
            <a:avLst/>
          </a:prstGeom>
        </p:spPr>
      </p:pic>
      <p:sp>
        <p:nvSpPr>
          <p:cNvPr id="41" name="TekstniOkvir 40">
            <a:extLst>
              <a:ext uri="{FF2B5EF4-FFF2-40B4-BE49-F238E27FC236}">
                <a16:creationId xmlns:a16="http://schemas.microsoft.com/office/drawing/2014/main" id="{19F24A47-D0F6-64BA-4782-88DB153BA960}"/>
              </a:ext>
            </a:extLst>
          </p:cNvPr>
          <p:cNvSpPr txBox="1"/>
          <p:nvPr/>
        </p:nvSpPr>
        <p:spPr>
          <a:xfrm>
            <a:off x="10244596" y="4869069"/>
            <a:ext cx="6820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Roloway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Trail</a:t>
            </a:r>
            <a:endParaRPr lang="en-GB" sz="1600" dirty="0">
              <a:latin typeface="HelveticaNeueLT Pro 45 Lt" panose="020B0403020202020204" pitchFamily="34" charset="-18"/>
            </a:endParaRPr>
          </a:p>
        </p:txBody>
      </p:sp>
      <p:pic>
        <p:nvPicPr>
          <p:cNvPr id="42" name="Picture 12" descr="A picture containing candelabrum&#10;&#10;Description automatically generated">
            <a:extLst>
              <a:ext uri="{FF2B5EF4-FFF2-40B4-BE49-F238E27FC236}">
                <a16:creationId xmlns:a16="http://schemas.microsoft.com/office/drawing/2014/main" id="{0ED5D06F-6A10-1A55-877B-C4349F996E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524" y="3966985"/>
            <a:ext cx="3132744" cy="1336495"/>
          </a:xfrm>
          <a:prstGeom prst="rect">
            <a:avLst/>
          </a:prstGeom>
        </p:spPr>
      </p:pic>
      <p:sp>
        <p:nvSpPr>
          <p:cNvPr id="43" name="TekstniOkvir 42">
            <a:extLst>
              <a:ext uri="{FF2B5EF4-FFF2-40B4-BE49-F238E27FC236}">
                <a16:creationId xmlns:a16="http://schemas.microsoft.com/office/drawing/2014/main" id="{0076E088-043D-8720-9388-C5A28DB3338E}"/>
              </a:ext>
            </a:extLst>
          </p:cNvPr>
          <p:cNvSpPr txBox="1"/>
          <p:nvPr/>
        </p:nvSpPr>
        <p:spPr>
          <a:xfrm>
            <a:off x="5625532" y="4120666"/>
            <a:ext cx="6820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Kipunji</a:t>
            </a:r>
            <a:r>
              <a:rPr lang="hr-H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Trail</a:t>
            </a:r>
            <a:endParaRPr lang="en-GB" sz="1600" dirty="0">
              <a:latin typeface="HelveticaNeueLT Pro 45 Lt" panose="020B0403020202020204" pitchFamily="34" charset="-18"/>
            </a:endParaRPr>
          </a:p>
        </p:txBody>
      </p:sp>
      <p:pic>
        <p:nvPicPr>
          <p:cNvPr id="44" name="Picture 8" descr="A picture containing candelabrum, dark&#10;&#10;Description automatically generated">
            <a:extLst>
              <a:ext uri="{FF2B5EF4-FFF2-40B4-BE49-F238E27FC236}">
                <a16:creationId xmlns:a16="http://schemas.microsoft.com/office/drawing/2014/main" id="{99565748-11E6-6EAF-B990-DC4CC1954E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725" y="306465"/>
            <a:ext cx="3317794" cy="1367058"/>
          </a:xfrm>
          <a:prstGeom prst="rect">
            <a:avLst/>
          </a:prstGeom>
        </p:spPr>
      </p:pic>
      <p:sp>
        <p:nvSpPr>
          <p:cNvPr id="45" name="TekstniOkvir 44">
            <a:extLst>
              <a:ext uri="{FF2B5EF4-FFF2-40B4-BE49-F238E27FC236}">
                <a16:creationId xmlns:a16="http://schemas.microsoft.com/office/drawing/2014/main" id="{258B1DF7-B2BD-D853-3F43-11040D02A64B}"/>
              </a:ext>
            </a:extLst>
          </p:cNvPr>
          <p:cNvSpPr txBox="1"/>
          <p:nvPr/>
        </p:nvSpPr>
        <p:spPr>
          <a:xfrm>
            <a:off x="5472814" y="1142971"/>
            <a:ext cx="6820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Howler</a:t>
            </a:r>
            <a:r>
              <a:rPr lang="hr-H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</a:t>
            </a:r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trail</a:t>
            </a:r>
            <a:endParaRPr lang="en-GB" sz="1600" dirty="0">
              <a:latin typeface="HelveticaNeueLT Pro 45 Lt" panose="020B0403020202020204" pitchFamily="34" charset="-18"/>
            </a:endParaRPr>
          </a:p>
        </p:txBody>
      </p:sp>
      <p:pic>
        <p:nvPicPr>
          <p:cNvPr id="46" name="Picture 23">
            <a:extLst>
              <a:ext uri="{FF2B5EF4-FFF2-40B4-BE49-F238E27FC236}">
                <a16:creationId xmlns:a16="http://schemas.microsoft.com/office/drawing/2014/main" id="{5BF9DC17-8894-7383-D94A-940E4168217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866" y="871678"/>
            <a:ext cx="3057725" cy="1279503"/>
          </a:xfrm>
          <a:prstGeom prst="rect">
            <a:avLst/>
          </a:prstGeom>
        </p:spPr>
      </p:pic>
      <p:sp>
        <p:nvSpPr>
          <p:cNvPr id="47" name="TekstniOkvir 46">
            <a:extLst>
              <a:ext uri="{FF2B5EF4-FFF2-40B4-BE49-F238E27FC236}">
                <a16:creationId xmlns:a16="http://schemas.microsoft.com/office/drawing/2014/main" id="{9D119FD3-DF72-63BB-4D95-8E75BA99E965}"/>
              </a:ext>
            </a:extLst>
          </p:cNvPr>
          <p:cNvSpPr txBox="1"/>
          <p:nvPr/>
        </p:nvSpPr>
        <p:spPr>
          <a:xfrm>
            <a:off x="10553438" y="591546"/>
            <a:ext cx="6820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Javan </a:t>
            </a:r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trail</a:t>
            </a:r>
            <a:endParaRPr lang="en-GB" sz="1600" dirty="0">
              <a:latin typeface="HelveticaNeueLT Pro 45 Lt" panose="020B0403020202020204" pitchFamily="34" charset="-18"/>
            </a:endParaRPr>
          </a:p>
        </p:txBody>
      </p:sp>
      <p:pic>
        <p:nvPicPr>
          <p:cNvPr id="48" name="Picture 7">
            <a:extLst>
              <a:ext uri="{FF2B5EF4-FFF2-40B4-BE49-F238E27FC236}">
                <a16:creationId xmlns:a16="http://schemas.microsoft.com/office/drawing/2014/main" id="{6BC7617F-BEA4-452B-2974-C767B698474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078" y="2285750"/>
            <a:ext cx="2940396" cy="1392814"/>
          </a:xfrm>
          <a:prstGeom prst="rect">
            <a:avLst/>
          </a:prstGeom>
        </p:spPr>
      </p:pic>
      <p:sp>
        <p:nvSpPr>
          <p:cNvPr id="49" name="TekstniOkvir 48">
            <a:extLst>
              <a:ext uri="{FF2B5EF4-FFF2-40B4-BE49-F238E27FC236}">
                <a16:creationId xmlns:a16="http://schemas.microsoft.com/office/drawing/2014/main" id="{800AD024-2802-6381-64F9-C4E26F3B53B4}"/>
              </a:ext>
            </a:extLst>
          </p:cNvPr>
          <p:cNvSpPr txBox="1"/>
          <p:nvPr/>
        </p:nvSpPr>
        <p:spPr>
          <a:xfrm>
            <a:off x="3424176" y="2134986"/>
            <a:ext cx="62292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Honeycomb</a:t>
            </a:r>
            <a:r>
              <a:rPr lang="hr-H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</a:t>
            </a:r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trail</a:t>
            </a:r>
            <a:endParaRPr lang="en-GB" sz="1600" dirty="0">
              <a:latin typeface="HelveticaNeueLT Pro 45 Lt" panose="020B0403020202020204" pitchFamily="34" charset="-18"/>
            </a:endParaRPr>
          </a:p>
        </p:txBody>
      </p:sp>
      <p:pic>
        <p:nvPicPr>
          <p:cNvPr id="50" name="Picture 23" descr="A picture containing candelabrum&#10;&#10;Description automatically generated">
            <a:extLst>
              <a:ext uri="{FF2B5EF4-FFF2-40B4-BE49-F238E27FC236}">
                <a16:creationId xmlns:a16="http://schemas.microsoft.com/office/drawing/2014/main" id="{0E64C58B-FECF-2B6E-E768-6A2787D270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5630" y="2519311"/>
            <a:ext cx="3132744" cy="1191368"/>
          </a:xfrm>
          <a:prstGeom prst="rect">
            <a:avLst/>
          </a:prstGeom>
        </p:spPr>
      </p:pic>
      <p:sp>
        <p:nvSpPr>
          <p:cNvPr id="51" name="TekstniOkvir 50">
            <a:extLst>
              <a:ext uri="{FF2B5EF4-FFF2-40B4-BE49-F238E27FC236}">
                <a16:creationId xmlns:a16="http://schemas.microsoft.com/office/drawing/2014/main" id="{C11D08C6-A4A9-71E0-5351-D971819E4121}"/>
              </a:ext>
            </a:extLst>
          </p:cNvPr>
          <p:cNvSpPr txBox="1"/>
          <p:nvPr/>
        </p:nvSpPr>
        <p:spPr>
          <a:xfrm>
            <a:off x="10562110" y="2172854"/>
            <a:ext cx="6820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Howler</a:t>
            </a:r>
            <a:r>
              <a:rPr lang="hr-H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</a:t>
            </a:r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trail</a:t>
            </a:r>
            <a:endParaRPr lang="en-GB" sz="1600" dirty="0">
              <a:latin typeface="HelveticaNeueLT Pro 45 Lt" panose="020B0403020202020204" pitchFamily="34" charset="-18"/>
            </a:endParaRPr>
          </a:p>
        </p:txBody>
      </p:sp>
      <p:pic>
        <p:nvPicPr>
          <p:cNvPr id="52" name="Picture 3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463197BD-1DC6-CC43-812A-1C5B6FC9D72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885" y="1815433"/>
            <a:ext cx="4640841" cy="881786"/>
          </a:xfrm>
          <a:prstGeom prst="rect">
            <a:avLst/>
          </a:prstGeom>
        </p:spPr>
      </p:pic>
      <p:sp>
        <p:nvSpPr>
          <p:cNvPr id="53" name="TekstniOkvir 52">
            <a:extLst>
              <a:ext uri="{FF2B5EF4-FFF2-40B4-BE49-F238E27FC236}">
                <a16:creationId xmlns:a16="http://schemas.microsoft.com/office/drawing/2014/main" id="{60BDBAB7-2ADA-0723-BDE4-31E29E3845B5}"/>
              </a:ext>
            </a:extLst>
          </p:cNvPr>
          <p:cNvSpPr txBox="1"/>
          <p:nvPr/>
        </p:nvSpPr>
        <p:spPr>
          <a:xfrm>
            <a:off x="7128642" y="2314764"/>
            <a:ext cx="6820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Forest </a:t>
            </a:r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trail</a:t>
            </a:r>
            <a:endParaRPr lang="en-GB" sz="1600" dirty="0">
              <a:latin typeface="HelveticaNeueLT Pro 45 Lt" panose="020B0403020202020204" pitchFamily="34" charset="-18"/>
            </a:endParaRPr>
          </a:p>
        </p:txBody>
      </p:sp>
      <p:pic>
        <p:nvPicPr>
          <p:cNvPr id="54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F0409972-3E4D-1B89-81F8-F6D7721AD91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691" y="2960737"/>
            <a:ext cx="3865153" cy="929407"/>
          </a:xfrm>
          <a:prstGeom prst="rect">
            <a:avLst/>
          </a:prstGeom>
        </p:spPr>
      </p:pic>
      <p:sp>
        <p:nvSpPr>
          <p:cNvPr id="56" name="TekstniOkvir 55">
            <a:extLst>
              <a:ext uri="{FF2B5EF4-FFF2-40B4-BE49-F238E27FC236}">
                <a16:creationId xmlns:a16="http://schemas.microsoft.com/office/drawing/2014/main" id="{3AF915A3-161B-8F9C-91DE-5C1C18B703EC}"/>
              </a:ext>
            </a:extLst>
          </p:cNvPr>
          <p:cNvSpPr txBox="1"/>
          <p:nvPr/>
        </p:nvSpPr>
        <p:spPr>
          <a:xfrm>
            <a:off x="6976782" y="3562997"/>
            <a:ext cx="6820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Tantalus</a:t>
            </a:r>
            <a:r>
              <a:rPr lang="hr-H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</a:t>
            </a:r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trail</a:t>
            </a:r>
            <a:endParaRPr lang="en-GB" sz="1600" dirty="0">
              <a:latin typeface="HelveticaNeueLT Pro 45 Lt" panose="020B0403020202020204" pitchFamily="34" charset="-18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3012BE7-24C3-E940-A90E-1C2934608E9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93" y="7014575"/>
            <a:ext cx="1138684" cy="4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03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id="{3BD68560-2A91-17BF-7F5A-DE5498617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111" y="952895"/>
            <a:ext cx="4204351" cy="1179124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FA87996E-A663-F51A-A193-CFC3890BD135}"/>
              </a:ext>
            </a:extLst>
          </p:cNvPr>
          <p:cNvSpPr txBox="1">
            <a:spLocks/>
          </p:cNvSpPr>
          <p:nvPr/>
        </p:nvSpPr>
        <p:spPr>
          <a:xfrm>
            <a:off x="1780160" y="689382"/>
            <a:ext cx="310546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C00000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  <a:defRPr sz="13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Tx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Arial" panose="020B0604020202020204" pitchFamily="34" charset="0"/>
              <a:buChar char="•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900"/>
              </a:buClr>
              <a:buSzPct val="150000"/>
              <a:tabLst/>
              <a:defRPr/>
            </a:pPr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Lookout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Trail</a:t>
            </a:r>
          </a:p>
        </p:txBody>
      </p:sp>
      <p:pic>
        <p:nvPicPr>
          <p:cNvPr id="7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F303DB5-2A20-15F4-C264-5F5E9F27F0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60" y="2229633"/>
            <a:ext cx="4008131" cy="1290181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85AC8184-6D05-2FF6-346F-371AA00616AC}"/>
              </a:ext>
            </a:extLst>
          </p:cNvPr>
          <p:cNvSpPr txBox="1"/>
          <p:nvPr/>
        </p:nvSpPr>
        <p:spPr>
          <a:xfrm>
            <a:off x="1997356" y="3102427"/>
            <a:ext cx="6720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900"/>
              </a:buClr>
              <a:buSzPct val="150000"/>
              <a:tabLst/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Canopy Trail</a:t>
            </a:r>
          </a:p>
        </p:txBody>
      </p:sp>
      <p:pic>
        <p:nvPicPr>
          <p:cNvPr id="10" name="Picture 3" descr="A picture containing text, dark, night&#10;&#10;Description automatically generated">
            <a:extLst>
              <a:ext uri="{FF2B5EF4-FFF2-40B4-BE49-F238E27FC236}">
                <a16:creationId xmlns:a16="http://schemas.microsoft.com/office/drawing/2014/main" id="{704B9A7B-FF0D-C86B-4AF6-F0D97CF723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9" y="3964085"/>
            <a:ext cx="6048000" cy="1158200"/>
          </a:xfrm>
          <a:prstGeom prst="rect">
            <a:avLst/>
          </a:prstGeom>
        </p:spPr>
      </p:pic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CCFAAC2F-0C33-AE9E-0BC4-45944EC2D538}"/>
              </a:ext>
            </a:extLst>
          </p:cNvPr>
          <p:cNvSpPr txBox="1">
            <a:spLocks/>
          </p:cNvSpPr>
          <p:nvPr/>
        </p:nvSpPr>
        <p:spPr>
          <a:xfrm>
            <a:off x="3821498" y="4005650"/>
            <a:ext cx="307192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C00000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  <a:defRPr sz="13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Tx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Arial" panose="020B0604020202020204" pitchFamily="34" charset="0"/>
              <a:buChar char="•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900"/>
              </a:buClr>
              <a:buSzPct val="150000"/>
              <a:tabLst/>
              <a:defRPr/>
            </a:pPr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Lookout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Trail</a:t>
            </a:r>
          </a:p>
        </p:txBody>
      </p:sp>
      <p:pic>
        <p:nvPicPr>
          <p:cNvPr id="12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A78FC18-5E46-4093-F3A9-35CF1DBEF6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89666"/>
            <a:ext cx="4530398" cy="1092568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96E71D69-0C47-949C-60AE-EBE327E4563C}"/>
              </a:ext>
            </a:extLst>
          </p:cNvPr>
          <p:cNvSpPr txBox="1">
            <a:spLocks/>
          </p:cNvSpPr>
          <p:nvPr/>
        </p:nvSpPr>
        <p:spPr>
          <a:xfrm>
            <a:off x="183360" y="5443445"/>
            <a:ext cx="307192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C00000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  <a:defRPr sz="13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Tx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Arial" panose="020B0604020202020204" pitchFamily="34" charset="0"/>
              <a:buChar char="•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900"/>
              </a:buClr>
              <a:buSzPct val="150000"/>
              <a:tabLst/>
              <a:defRPr/>
            </a:pPr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Liana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Trail</a:t>
            </a:r>
          </a:p>
        </p:txBody>
      </p:sp>
      <p:pic>
        <p:nvPicPr>
          <p:cNvPr id="14" name="Picture 3" descr="A picture containing candelabrum&#10;&#10;Description automatically generated">
            <a:extLst>
              <a:ext uri="{FF2B5EF4-FFF2-40B4-BE49-F238E27FC236}">
                <a16:creationId xmlns:a16="http://schemas.microsoft.com/office/drawing/2014/main" id="{EA642BF3-200F-2B13-76BA-B6FC3758BF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778" y="648332"/>
            <a:ext cx="6048000" cy="1740041"/>
          </a:xfrm>
          <a:prstGeom prst="rect">
            <a:avLst/>
          </a:prstGeom>
        </p:spPr>
      </p:pic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292CB4B5-E05C-7729-FCE8-8B179FB73E00}"/>
              </a:ext>
            </a:extLst>
          </p:cNvPr>
          <p:cNvSpPr txBox="1">
            <a:spLocks/>
          </p:cNvSpPr>
          <p:nvPr/>
        </p:nvSpPr>
        <p:spPr>
          <a:xfrm>
            <a:off x="9959861" y="683720"/>
            <a:ext cx="307192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C00000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  <a:defRPr sz="13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Tx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Arial" panose="020B0604020202020204" pitchFamily="34" charset="0"/>
              <a:buChar char="•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900"/>
              </a:buClr>
              <a:buSzPct val="150000"/>
              <a:tabLst/>
              <a:defRPr/>
            </a:pPr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Hamadryad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Trail</a:t>
            </a: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8B4975F1-C0DD-6CD7-02CD-BC2A54865C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788" y="2013645"/>
            <a:ext cx="6048000" cy="2269730"/>
          </a:xfrm>
          <a:prstGeom prst="rect">
            <a:avLst/>
          </a:prstGeom>
        </p:spPr>
      </p:pic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F6D59A6D-18AE-A739-4115-8D61DF8E4C4A}"/>
              </a:ext>
            </a:extLst>
          </p:cNvPr>
          <p:cNvSpPr txBox="1">
            <a:spLocks/>
          </p:cNvSpPr>
          <p:nvPr/>
        </p:nvSpPr>
        <p:spPr>
          <a:xfrm>
            <a:off x="11281871" y="3690024"/>
            <a:ext cx="307192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C00000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  <a:defRPr sz="13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Tx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Arial" panose="020B0604020202020204" pitchFamily="34" charset="0"/>
              <a:buChar char="•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900"/>
              </a:buClr>
              <a:buSzPct val="150000"/>
              <a:tabLst/>
              <a:defRPr/>
            </a:pPr>
            <a:r>
              <a:rPr lang="hr-H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Cave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Trail</a:t>
            </a:r>
          </a:p>
        </p:txBody>
      </p:sp>
      <p:pic>
        <p:nvPicPr>
          <p:cNvPr id="18" name="Picture 12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id="{60C0D8B1-4A30-93E2-CB82-695ECF52DB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731" y="4382194"/>
            <a:ext cx="6048000" cy="1480182"/>
          </a:xfrm>
          <a:prstGeom prst="rect">
            <a:avLst/>
          </a:prstGeom>
        </p:spPr>
      </p:pic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369C9E2A-FF5E-D376-0872-590AB9F3F44B}"/>
              </a:ext>
            </a:extLst>
          </p:cNvPr>
          <p:cNvSpPr txBox="1">
            <a:spLocks/>
          </p:cNvSpPr>
          <p:nvPr/>
        </p:nvSpPr>
        <p:spPr>
          <a:xfrm>
            <a:off x="11720451" y="5197224"/>
            <a:ext cx="307192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C00000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  <a:defRPr sz="13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Tx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Arial" panose="020B0604020202020204" pitchFamily="34" charset="0"/>
              <a:buChar char="•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900"/>
              </a:buClr>
              <a:buSzPct val="150000"/>
              <a:tabLst/>
              <a:defRPr/>
            </a:pPr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Cottontop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Trail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543AC0EF-BC67-F6FE-7A99-169B8A32B0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398" y="5546029"/>
            <a:ext cx="6048000" cy="1891075"/>
          </a:xfrm>
          <a:prstGeom prst="rect">
            <a:avLst/>
          </a:prstGeom>
        </p:spPr>
      </p:pic>
      <p:sp>
        <p:nvSpPr>
          <p:cNvPr id="23" name="Content Placeholder 7">
            <a:extLst>
              <a:ext uri="{FF2B5EF4-FFF2-40B4-BE49-F238E27FC236}">
                <a16:creationId xmlns:a16="http://schemas.microsoft.com/office/drawing/2014/main" id="{866B6F89-F22C-86A0-5182-6FCF08AA9429}"/>
              </a:ext>
            </a:extLst>
          </p:cNvPr>
          <p:cNvSpPr txBox="1">
            <a:spLocks/>
          </p:cNvSpPr>
          <p:nvPr/>
        </p:nvSpPr>
        <p:spPr>
          <a:xfrm>
            <a:off x="8948637" y="6797237"/>
            <a:ext cx="307192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C00000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  <a:defRPr sz="13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Tx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Arial" panose="020B0604020202020204" pitchFamily="34" charset="0"/>
              <a:buChar char="•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900"/>
              </a:buClr>
              <a:buSzPct val="150000"/>
              <a:tabLst/>
              <a:defRPr/>
            </a:pPr>
            <a:r>
              <a:rPr lang="hr-H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Giantnbamboo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 panose="020B0403020202020204" pitchFamily="34" charset="-18"/>
              </a:rPr>
              <a:t> Trail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EB11824-DA12-4926-9E0B-A7B9F5E411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93" y="7014575"/>
            <a:ext cx="1138684" cy="4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13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odel of a space ship&#10;&#10;Description automatically generated with low confidence">
            <a:extLst>
              <a:ext uri="{FF2B5EF4-FFF2-40B4-BE49-F238E27FC236}">
                <a16:creationId xmlns:a16="http://schemas.microsoft.com/office/drawing/2014/main" id="{0420F8C8-2F9A-3984-C874-62D93A742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67" y="0"/>
            <a:ext cx="12808447" cy="755967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E34840-14DE-1A7F-8DFD-DE5094677C4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64005" y="614014"/>
            <a:ext cx="9253536" cy="231986"/>
          </a:xfrm>
        </p:spPr>
        <p:txBody>
          <a:bodyPr/>
          <a:lstStyle/>
          <a:p>
            <a:r>
              <a:rPr lang="en-US" sz="1800" dirty="0">
                <a:latin typeface="HelveticaNeueLT Pro 45 Lt" panose="020B0403020202020204" pitchFamily="34" charset="-18"/>
              </a:rPr>
              <a:t>Corocord Monkey Trails 2023 – KOMPAN Design Studio Solution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E08140E-8DBA-C1BB-DBE8-7F9A2E44CFF6}"/>
              </a:ext>
            </a:extLst>
          </p:cNvPr>
          <p:cNvSpPr txBox="1">
            <a:spLocks/>
          </p:cNvSpPr>
          <p:nvPr/>
        </p:nvSpPr>
        <p:spPr>
          <a:xfrm>
            <a:off x="500547" y="846000"/>
            <a:ext cx="293158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C00000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  <a:defRPr sz="13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Tx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Arial" panose="020B0604020202020204" pitchFamily="34" charset="0"/>
              <a:buChar char="•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900"/>
              </a:buClr>
              <a:buSzPct val="150000"/>
              <a:tabLst/>
              <a:defRPr/>
            </a:pPr>
            <a:br>
              <a:rPr lang="en-GB" sz="1600" dirty="0"/>
            </a:br>
            <a:r>
              <a:rPr lang="en-GB" sz="1600" b="0" i="0" dirty="0" err="1"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Vizualizirajte</a:t>
            </a:r>
            <a:r>
              <a:rPr lang="en-GB" sz="1600" b="0" i="0" dirty="0"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 </a:t>
            </a:r>
            <a:r>
              <a:rPr lang="en-GB" sz="1600" b="0" i="0" dirty="0" err="1"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mogućnosti</a:t>
            </a:r>
            <a:r>
              <a:rPr lang="en-GB" sz="1600" b="0" i="0" dirty="0"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 </a:t>
            </a:r>
            <a:r>
              <a:rPr lang="en-GB" sz="1600" b="0" i="0" dirty="0" err="1"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kombiniranja</a:t>
            </a:r>
            <a:r>
              <a:rPr lang="en-GB" sz="1600" b="0" i="0" dirty="0"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 KOMPAN </a:t>
            </a:r>
            <a:r>
              <a:rPr lang="en-GB" sz="1600" b="0" i="0" dirty="0" err="1"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platformi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NeueLT Pro 45 Lt" panose="020B0403020202020204" pitchFamily="34" charset="-18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F3CFF35A-EB31-FCBE-485D-2B24015E2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93" y="7014575"/>
            <a:ext cx="1138684" cy="4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05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tree, grass, outdoor, garden&#10;&#10;Description automatically generated">
            <a:extLst>
              <a:ext uri="{FF2B5EF4-FFF2-40B4-BE49-F238E27FC236}">
                <a16:creationId xmlns:a16="http://schemas.microsoft.com/office/drawing/2014/main" id="{9B947AE7-BCF0-66D7-7401-28E14CB274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439775" cy="75596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CD8028-AAC4-1CBE-6874-A6F710542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072" y="6358841"/>
            <a:ext cx="8172000" cy="594906"/>
          </a:xfrm>
        </p:spPr>
        <p:txBody>
          <a:bodyPr anchor="t" anchorCtr="0">
            <a:spAutoFit/>
          </a:bodyPr>
          <a:lstStyle/>
          <a:p>
            <a:r>
              <a:rPr lang="en-US" dirty="0" err="1">
                <a:latin typeface="HelveticaNeueLT Pro 45 Lt" panose="020B0403020202020204" pitchFamily="34" charset="-18"/>
              </a:rPr>
              <a:t>Robinia</a:t>
            </a:r>
            <a:r>
              <a:rPr lang="en-US" dirty="0">
                <a:latin typeface="HelveticaNeueLT Pro 45 Lt" panose="020B0403020202020204" pitchFamily="34" charset="-18"/>
              </a:rPr>
              <a:t> </a:t>
            </a:r>
            <a:r>
              <a:rPr lang="hr-HR" dirty="0">
                <a:latin typeface="HelveticaNeueLT Pro 45 Lt" panose="020B0403020202020204" pitchFamily="34" charset="-18"/>
              </a:rPr>
              <a:t>tematski proizvodi</a:t>
            </a:r>
            <a:endParaRPr lang="en-US" dirty="0">
              <a:latin typeface="HelveticaNeueLT Pro 45 Lt" panose="020B0403020202020204" pitchFamily="34" charset="-18"/>
            </a:endParaRPr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id="{58F959B3-9BD3-E45E-05F8-E75EBCA7A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9" y="5932052"/>
            <a:ext cx="4159851" cy="144848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4283" rIns="0" bIns="-1428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Kompanova</a:t>
            </a: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 dobro poznata i omiljena organska linija </a:t>
            </a:r>
            <a:r>
              <a:rPr lang="hr-HR" altLang="en-US" sz="1600" dirty="0" err="1">
                <a:solidFill>
                  <a:srgbClr val="202124"/>
                </a:solidFill>
                <a:latin typeface="HelveticaNeueLT Pro 45 Lt" panose="020B0403020202020204" pitchFamily="34" charset="-18"/>
              </a:rPr>
              <a:t>Robinia</a:t>
            </a:r>
            <a:r>
              <a:rPr lang="hr-HR" altLang="en-US" sz="16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 donosi nove zanimljive, tematske elemente. </a:t>
            </a: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Organski stupovi i ploče, prirodni materijali, mogućnost koloriranja i izbora načina montaže. Drvo </a:t>
            </a:r>
            <a:r>
              <a:rPr kumimoji="0" lang="hr-HR" altLang="en-US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robinie</a:t>
            </a: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 također je dostupno u FSC® verziji.</a:t>
            </a:r>
            <a:endParaRPr kumimoji="0" lang="hr-HR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NeueLT Pro 45 Lt" panose="020B0403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15484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3B10F686-8F60-0448-C9B1-40CE4C2258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828" y="282413"/>
            <a:ext cx="3409818" cy="226090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54F449D-439E-764D-8119-05D6924DF1E8}"/>
              </a:ext>
            </a:extLst>
          </p:cNvPr>
          <p:cNvSpPr txBox="1"/>
          <p:nvPr/>
        </p:nvSpPr>
        <p:spPr>
          <a:xfrm>
            <a:off x="3830243" y="282413"/>
            <a:ext cx="2889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latin typeface="HelveticaNeueLT Pro 45 Lt" panose="020B0403020202020204" pitchFamily="34" charset="-18"/>
              </a:rPr>
              <a:t>CLIFF RIDER</a:t>
            </a:r>
            <a:endParaRPr lang="en-GB" sz="2000" b="1" dirty="0">
              <a:latin typeface="HelveticaNeueLT Pro 45 Lt" panose="020B0403020202020204" pitchFamily="34" charset="-1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AC5B9B-26B4-6FBD-0F28-DEC10B046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47" y="842588"/>
            <a:ext cx="9645781" cy="6212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A88E6A0B-A04A-F463-777C-D33055207716}"/>
              </a:ext>
            </a:extLst>
          </p:cNvPr>
          <p:cNvSpPr txBox="1"/>
          <p:nvPr/>
        </p:nvSpPr>
        <p:spPr>
          <a:xfrm>
            <a:off x="504679" y="6277937"/>
            <a:ext cx="587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highlight>
                  <a:srgbClr val="FFFFFF"/>
                </a:highlight>
                <a:latin typeface="HelveticaNeueLT Pro 45 Lt" panose="020B0403020202020204" pitchFamily="34" charset="-18"/>
              </a:rPr>
              <a:t>Novitet iz 2022 godine koji je postao </a:t>
            </a:r>
            <a:r>
              <a:rPr lang="hr-HR" sz="1600" dirty="0" err="1">
                <a:highlight>
                  <a:srgbClr val="FFFFFF"/>
                </a:highlight>
                <a:latin typeface="HelveticaNeueLT Pro 45 Lt" panose="020B0403020202020204" pitchFamily="34" charset="-18"/>
              </a:rPr>
              <a:t>aposlutni</a:t>
            </a:r>
            <a:r>
              <a:rPr lang="hr-HR" sz="1600" dirty="0">
                <a:highlight>
                  <a:srgbClr val="FFFFFF"/>
                </a:highlight>
                <a:latin typeface="HelveticaNeueLT Pro 45 Lt" panose="020B0403020202020204" pitchFamily="34" charset="-18"/>
              </a:rPr>
              <a:t> hit među djecom odsada je dostupan i u ROBINIA varijanti</a:t>
            </a:r>
            <a:endParaRPr lang="en-GB" sz="1600" dirty="0">
              <a:highlight>
                <a:srgbClr val="FFFFFF"/>
              </a:highlight>
              <a:latin typeface="HelveticaNeueLT Pro 45 Lt" panose="020B0403020202020204" pitchFamily="34" charset="-18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25B263C-55FF-70C7-77F8-37F04C59A7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09" t="26180" r="5400" b="57416"/>
          <a:stretch/>
        </p:blipFill>
        <p:spPr>
          <a:xfrm>
            <a:off x="9356943" y="5657899"/>
            <a:ext cx="2780778" cy="124007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0A86D72-0EFA-FF3C-AA8B-B73E891E89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358" t="40761" r="5679" b="18146"/>
          <a:stretch/>
        </p:blipFill>
        <p:spPr>
          <a:xfrm>
            <a:off x="9169052" y="2248308"/>
            <a:ext cx="2279738" cy="310645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D7AF1AE-8CB8-EB20-32B1-A3A234F23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93" y="7014575"/>
            <a:ext cx="1138684" cy="4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26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1A254FF0-2B96-0441-6294-BBC248FF6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72" t="39933" r="16821" b="43814"/>
          <a:stretch/>
        </p:blipFill>
        <p:spPr>
          <a:xfrm>
            <a:off x="0" y="4991199"/>
            <a:ext cx="12350663" cy="226255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0C799D0-9F73-670D-DE13-F8EDFB4FF7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32" t="38913" r="34783" b="43664"/>
          <a:stretch/>
        </p:blipFill>
        <p:spPr>
          <a:xfrm>
            <a:off x="4437523" y="573729"/>
            <a:ext cx="8877999" cy="277244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DEC88265-65D5-8D07-81F4-433B482C2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58" y="573729"/>
            <a:ext cx="4609580" cy="7713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4283" rIns="0" bIns="-1428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ROBINIA TEMATSKI ELEMENTI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Potiče razvoj jezika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Potiče igru ​​dijete-dijete i dijete-odrasli 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AF15C94C-A167-56D3-7021-67CF4B6BA3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723" t="26345" r="5400" b="57086"/>
          <a:stretch/>
        </p:blipFill>
        <p:spPr>
          <a:xfrm>
            <a:off x="7403616" y="2527232"/>
            <a:ext cx="2805832" cy="1252605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5DF27DD3-73D0-CB3E-60EA-8B5BA4C57BCB}"/>
              </a:ext>
            </a:extLst>
          </p:cNvPr>
          <p:cNvSpPr txBox="1"/>
          <p:nvPr/>
        </p:nvSpPr>
        <p:spPr>
          <a:xfrm>
            <a:off x="11436264" y="460049"/>
            <a:ext cx="2442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latin typeface="HelveticaNeueLT Pro 45 Lt" panose="020B0403020202020204" pitchFamily="34" charset="-18"/>
              </a:rPr>
              <a:t>PROPELLER PLANE</a:t>
            </a:r>
            <a:endParaRPr lang="en-GB" sz="1400" dirty="0">
              <a:latin typeface="HelveticaNeueLT Pro 45 Lt" panose="020B0403020202020204" pitchFamily="34" charset="-18"/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0426DE8B-B4E8-58ED-5755-C21C8BA667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630" t="26015" r="5493" b="57416"/>
          <a:stretch/>
        </p:blipFill>
        <p:spPr>
          <a:xfrm>
            <a:off x="1903954" y="1872550"/>
            <a:ext cx="2805830" cy="1252605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D86E6FBA-EF35-FDE7-FEF9-137868B218AB}"/>
              </a:ext>
            </a:extLst>
          </p:cNvPr>
          <p:cNvSpPr txBox="1"/>
          <p:nvPr/>
        </p:nvSpPr>
        <p:spPr>
          <a:xfrm>
            <a:off x="5311036" y="926926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latin typeface="HelveticaNeueLT Pro 45 Lt" panose="020B0403020202020204" pitchFamily="34" charset="-18"/>
              </a:rPr>
              <a:t>JUNGLE 4X4</a:t>
            </a:r>
            <a:endParaRPr lang="en-GB" sz="1400" dirty="0">
              <a:latin typeface="HelveticaNeueLT Pro 45 Lt" panose="020B0403020202020204" pitchFamily="34" charset="-18"/>
            </a:endParaRP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7D8B2FBE-E4E2-7793-A623-8A98C63D0F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816" t="25517" r="5307" b="56754"/>
          <a:stretch/>
        </p:blipFill>
        <p:spPr>
          <a:xfrm>
            <a:off x="228778" y="3918725"/>
            <a:ext cx="2805830" cy="1340287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3E14B89F-57D1-7D68-7FC4-E21AC63B6367}"/>
              </a:ext>
            </a:extLst>
          </p:cNvPr>
          <p:cNvSpPr txBox="1"/>
          <p:nvPr/>
        </p:nvSpPr>
        <p:spPr>
          <a:xfrm>
            <a:off x="1903954" y="6691881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latin typeface="HelveticaNeueLT Pro 45 Lt" panose="020B0403020202020204" pitchFamily="34" charset="-18"/>
              </a:rPr>
              <a:t>UNITRUCK</a:t>
            </a:r>
            <a:endParaRPr lang="en-GB" sz="1400" dirty="0">
              <a:latin typeface="HelveticaNeueLT Pro 45 Lt" panose="020B0403020202020204" pitchFamily="34" charset="-18"/>
            </a:endParaRP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B1624F5A-A085-09EC-D3D0-7FC9A7E13A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164" t="25517" r="4933" b="56149"/>
          <a:stretch/>
        </p:blipFill>
        <p:spPr>
          <a:xfrm>
            <a:off x="3987558" y="3827242"/>
            <a:ext cx="2943616" cy="1386008"/>
          </a:xfrm>
          <a:prstGeom prst="rect">
            <a:avLst/>
          </a:prstGeom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id="{FCD05AC2-0345-8EBB-7827-6BD024D89CB1}"/>
              </a:ext>
            </a:extLst>
          </p:cNvPr>
          <p:cNvSpPr txBox="1"/>
          <p:nvPr/>
        </p:nvSpPr>
        <p:spPr>
          <a:xfrm>
            <a:off x="5459366" y="6845770"/>
            <a:ext cx="1944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latin typeface="HelveticaNeueLT Pro 45 Lt" panose="020B0403020202020204" pitchFamily="34" charset="-18"/>
              </a:rPr>
              <a:t>SHORT NOSE TRUCK</a:t>
            </a:r>
            <a:endParaRPr lang="en-GB" sz="1400" dirty="0">
              <a:latin typeface="HelveticaNeueLT Pro 45 Lt" panose="020B0403020202020204" pitchFamily="34" charset="-18"/>
            </a:endParaRPr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id="{67A8BFC3-DE8A-E8FB-7010-B01F3EBCD93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257" t="24770" r="4662" b="55736"/>
          <a:stretch/>
        </p:blipFill>
        <p:spPr>
          <a:xfrm>
            <a:off x="10811550" y="4109196"/>
            <a:ext cx="2399447" cy="1191512"/>
          </a:xfrm>
          <a:prstGeom prst="rect">
            <a:avLst/>
          </a:prstGeom>
        </p:spPr>
      </p:pic>
      <p:sp>
        <p:nvSpPr>
          <p:cNvPr id="24" name="TekstniOkvir 23">
            <a:extLst>
              <a:ext uri="{FF2B5EF4-FFF2-40B4-BE49-F238E27FC236}">
                <a16:creationId xmlns:a16="http://schemas.microsoft.com/office/drawing/2014/main" id="{2971A038-6091-769B-C344-8532AFBB54A6}"/>
              </a:ext>
            </a:extLst>
          </p:cNvPr>
          <p:cNvSpPr txBox="1"/>
          <p:nvPr/>
        </p:nvSpPr>
        <p:spPr>
          <a:xfrm>
            <a:off x="10209448" y="6855904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latin typeface="HelveticaNeueLT Pro 45 Lt" panose="020B0403020202020204" pitchFamily="34" charset="-18"/>
              </a:rPr>
              <a:t>LONG NOSE TRUCK</a:t>
            </a:r>
            <a:endParaRPr lang="en-GB" sz="1400" dirty="0">
              <a:latin typeface="HelveticaNeueLT Pro 45 Lt" panose="020B0403020202020204" pitchFamily="34" charset="-18"/>
            </a:endParaRPr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943A7928-72BF-3C9C-B78D-1A303FEC0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93" y="7014575"/>
            <a:ext cx="1138684" cy="4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82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grass, sky, outdoor, swing&#10;&#10;Description automatically generated">
            <a:extLst>
              <a:ext uri="{FF2B5EF4-FFF2-40B4-BE49-F238E27FC236}">
                <a16:creationId xmlns:a16="http://schemas.microsoft.com/office/drawing/2014/main" id="{ADB3D839-E13F-3BA3-E322-FA0AAAB811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60" t="1822" r="18908"/>
          <a:stretch/>
        </p:blipFill>
        <p:spPr>
          <a:xfrm>
            <a:off x="0" y="-13247"/>
            <a:ext cx="5955913" cy="757292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CD8028-AAC4-1CBE-6874-A6F710542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5604" y="205212"/>
            <a:ext cx="8172000" cy="261610"/>
          </a:xfrm>
        </p:spPr>
        <p:txBody>
          <a:bodyPr anchor="t" anchorCtr="0">
            <a:spAutoFit/>
          </a:bodyPr>
          <a:lstStyle/>
          <a:p>
            <a:r>
              <a:rPr lang="hr-HR" sz="2000" b="1" dirty="0">
                <a:solidFill>
                  <a:schemeClr val="tx1"/>
                </a:solidFill>
                <a:latin typeface="HelveticaNeueLT Pro 45 Lt" panose="020B0403020202020204" pitchFamily="34" charset="-18"/>
              </a:rPr>
              <a:t>INKLUZIVNO SJEDALO ZA LJULJAČKU</a:t>
            </a:r>
            <a:endParaRPr lang="en-US" sz="2000" b="1" dirty="0">
              <a:solidFill>
                <a:schemeClr val="tx1"/>
              </a:solidFill>
              <a:latin typeface="HelveticaNeueLT Pro 45 Lt" panose="020B0403020202020204" pitchFamily="34" charset="-18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7910AC7-2BA5-A98C-5B20-99F8CEA72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233" t="38441" r="11085" b="28586"/>
          <a:stretch/>
        </p:blipFill>
        <p:spPr>
          <a:xfrm>
            <a:off x="6503023" y="3981351"/>
            <a:ext cx="4895662" cy="328025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FF9C265-90E9-D327-0F04-F146747DC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717" t="19386" r="13974" b="30242"/>
          <a:stretch/>
        </p:blipFill>
        <p:spPr>
          <a:xfrm>
            <a:off x="9820433" y="597779"/>
            <a:ext cx="3156504" cy="3275007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B66A8B0D-0B2B-1B7A-E5ED-33811E11C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7770" y="893601"/>
            <a:ext cx="2750087" cy="218714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4283" rIns="0" bIns="-14283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Prilagođeno djeci školske dobi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Pojas koji se lako može otvoriti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 Brzo otpuštanje jednom rukom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Više rukohvata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hr-HR" altLang="en-US" sz="16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Mogućnost izbora ovjesa</a:t>
            </a: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 s dva i četiri lanca</a:t>
            </a: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NeueLT Pro 45 Lt" panose="020B0403020202020204" pitchFamily="34" charset="-18"/>
              </a:rPr>
              <a:t> 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AEC115D3-D10A-E7B4-F55E-5D141BCBB7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93" y="7014575"/>
            <a:ext cx="1138684" cy="4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96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grass, outdoor, outdoor object, playground&#10;&#10;Description automatically generated">
            <a:extLst>
              <a:ext uri="{FF2B5EF4-FFF2-40B4-BE49-F238E27FC236}">
                <a16:creationId xmlns:a16="http://schemas.microsoft.com/office/drawing/2014/main" id="{10021B28-017B-A464-A318-CAFE2194EE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CD8028-AAC4-1CBE-6874-A6F710542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91" y="6462677"/>
            <a:ext cx="9405226" cy="945965"/>
          </a:xfrm>
        </p:spPr>
        <p:txBody>
          <a:bodyPr wrap="square" anchor="t" anchorCtr="0">
            <a:spAutoFit/>
          </a:bodyPr>
          <a:lstStyle/>
          <a:p>
            <a:r>
              <a:rPr lang="en-US" sz="3600" dirty="0"/>
              <a:t>Moments</a:t>
            </a:r>
            <a:r>
              <a:rPr lang="hr-HR" sz="3600" dirty="0"/>
              <a:t> linija </a:t>
            </a:r>
            <a:br>
              <a:rPr lang="hr-HR" sz="3600" dirty="0"/>
            </a:br>
            <a:r>
              <a:rPr lang="hr-HR" sz="3600" dirty="0"/>
              <a:t>3 nove boje u ponudi</a:t>
            </a:r>
            <a:endParaRPr lang="en-US" sz="36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0885870-BB53-182D-A8E0-6384559EF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091" y="7080229"/>
            <a:ext cx="1138684" cy="4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4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ABB8EB14-5B0A-48E0-EB24-2F9AB994A3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54" y="2142979"/>
            <a:ext cx="3324744" cy="2267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803A55-D9F4-3FD8-3F14-5180591420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6342" y="140506"/>
            <a:ext cx="3961354" cy="267041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32A271A-9B5C-7B4B-AD96-732DF3D8A7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411" y="4639939"/>
            <a:ext cx="3016924" cy="2084239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DA29351B-9BB0-296E-6833-D9096686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788" y="396563"/>
            <a:ext cx="3428494" cy="107915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4283" rIns="0" bIns="-14283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Više mogućnosti kombiniranja boja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hr-HR" altLang="en-US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Više boja tobogana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Više fleksibilnosti</a:t>
            </a:r>
            <a:r>
              <a:rPr kumimoji="0" lang="hr-HR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NeueLT Pro 45 Lt" panose="020B0403020202020204" pitchFamily="34" charset="-18"/>
              </a:rPr>
              <a:t>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417063B-A870-17EF-CAAF-2E0576010B62}"/>
              </a:ext>
            </a:extLst>
          </p:cNvPr>
          <p:cNvSpPr txBox="1"/>
          <p:nvPr/>
        </p:nvSpPr>
        <p:spPr>
          <a:xfrm>
            <a:off x="197709" y="179201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latin typeface="HelveticaNeueLT Pro 45 Lt" panose="020B0403020202020204" pitchFamily="34" charset="-18"/>
              </a:rPr>
              <a:t>U 2023. nas očekuje…</a:t>
            </a:r>
            <a:endParaRPr lang="en-GB" sz="2000" dirty="0">
              <a:latin typeface="HelveticaNeueLT Pro 45 Lt" panose="020B0403020202020204" pitchFamily="34" charset="-18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8268EA62-5A25-DB20-02A9-A651BE3B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353" y="7080229"/>
            <a:ext cx="1138684" cy="47944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D3C9CD5A-C14F-666B-37F4-587C2C1052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246" t="20595" r="8425" b="23503"/>
          <a:stretch/>
        </p:blipFill>
        <p:spPr>
          <a:xfrm>
            <a:off x="3700939" y="2810922"/>
            <a:ext cx="9038877" cy="415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12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EDB0E1BF-674E-1C7A-74A4-C31FB70E0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8154" y="162397"/>
            <a:ext cx="7492484" cy="986781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  <a:latin typeface="HelveticaNeueLT Pro 45 Lt" panose="020B0403020202020204" pitchFamily="34" charset="-18"/>
              </a:rPr>
              <a:t>Zahvaljujemo na Vašoj pažnji!</a:t>
            </a:r>
            <a:endParaRPr lang="en-GB" dirty="0">
              <a:solidFill>
                <a:schemeClr val="tx1"/>
              </a:solidFill>
              <a:latin typeface="HelveticaNeueLT Pro 45 Lt" panose="020B0403020202020204" pitchFamily="34" charset="-18"/>
            </a:endParaRPr>
          </a:p>
        </p:txBody>
      </p:sp>
      <p:sp>
        <p:nvSpPr>
          <p:cNvPr id="4" name="Podnaslov 3">
            <a:extLst>
              <a:ext uri="{FF2B5EF4-FFF2-40B4-BE49-F238E27FC236}">
                <a16:creationId xmlns:a16="http://schemas.microsoft.com/office/drawing/2014/main" id="{3FB2F1C2-BB9B-0538-1323-A997656D1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4343" y="1789734"/>
            <a:ext cx="6565728" cy="1545260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  <a:latin typeface="HelveticaNeueLT Pro 45 Lt" panose="020B0403020202020204" pitchFamily="34" charset="-18"/>
              </a:rPr>
              <a:t>Veselimo se mogućnostima buduće suradnje!</a:t>
            </a:r>
          </a:p>
          <a:p>
            <a:r>
              <a:rPr lang="hr-HR" dirty="0">
                <a:solidFill>
                  <a:schemeClr val="tx1"/>
                </a:solidFill>
                <a:latin typeface="HelveticaNeueLT Pro 45 Lt" panose="020B0403020202020204" pitchFamily="34" charset="-18"/>
              </a:rPr>
              <a:t>Za sve dodatne informacije stojimo Vam na raspolaganju!</a:t>
            </a:r>
          </a:p>
          <a:p>
            <a:endParaRPr lang="hr-HR" dirty="0">
              <a:solidFill>
                <a:schemeClr val="tx1"/>
              </a:solidFill>
              <a:latin typeface="HelveticaNeueLT Pro 45 Lt" panose="020B0403020202020204" pitchFamily="34" charset="-18"/>
            </a:endParaRPr>
          </a:p>
          <a:p>
            <a:endParaRPr lang="hr-HR" dirty="0">
              <a:solidFill>
                <a:schemeClr val="tx1"/>
              </a:solidFill>
              <a:latin typeface="HelveticaNeueLT Pro 45 Lt" panose="020B0403020202020204" pitchFamily="34" charset="-18"/>
            </a:endParaRPr>
          </a:p>
          <a:p>
            <a:endParaRPr lang="hr-HR" dirty="0">
              <a:solidFill>
                <a:schemeClr val="tx1"/>
              </a:solidFill>
              <a:latin typeface="HelveticaNeueLT Pro 45 Lt" panose="020B0403020202020204" pitchFamily="34" charset="-18"/>
            </a:endParaRPr>
          </a:p>
          <a:p>
            <a:endParaRPr lang="hr-HR" dirty="0">
              <a:solidFill>
                <a:schemeClr val="tx1"/>
              </a:solidFill>
              <a:latin typeface="HelveticaNeueLT Pro 45 Lt" panose="020B0403020202020204" pitchFamily="34" charset="-18"/>
            </a:endParaRPr>
          </a:p>
          <a:p>
            <a:pPr algn="r"/>
            <a:r>
              <a:rPr lang="hr-HR" dirty="0">
                <a:solidFill>
                  <a:schemeClr val="tx1"/>
                </a:solidFill>
                <a:latin typeface="HelveticaNeueLT Pro 45 Lt" panose="020B0403020202020204" pitchFamily="34" charset="-18"/>
              </a:rPr>
              <a:t>Kontakt: info@abraxas.hr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D934995-3569-881A-F1F9-65533D5A1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353" y="7080229"/>
            <a:ext cx="1138684" cy="479446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8015FF8A-9A56-E07E-FB99-1792C12C8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6853" y="1149178"/>
            <a:ext cx="6027490" cy="59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49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playing on a playground&#10;&#10;Description automatically generated with low confidence">
            <a:extLst>
              <a:ext uri="{FF2B5EF4-FFF2-40B4-BE49-F238E27FC236}">
                <a16:creationId xmlns:a16="http://schemas.microsoft.com/office/drawing/2014/main" id="{84B2FA3A-7C18-81AB-DC0E-8CA03049FA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031181-CE72-8A3E-C747-5119AE07B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541" y="6115635"/>
            <a:ext cx="5610990" cy="1221325"/>
          </a:xfrm>
        </p:spPr>
        <p:txBody>
          <a:bodyPr anchor="t" anchorCtr="0"/>
          <a:lstStyle/>
          <a:p>
            <a:r>
              <a:rPr lang="hr-HR" dirty="0"/>
              <a:t>Dinamički elementi</a:t>
            </a:r>
            <a:endParaRPr lang="en-US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F2BCADAB-A957-5639-5D1A-5E6DB8016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091" y="7080229"/>
            <a:ext cx="1138684" cy="4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97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EEB8501-4279-D7D2-DE9E-D74A8FD08C28}"/>
              </a:ext>
            </a:extLst>
          </p:cNvPr>
          <p:cNvGrpSpPr/>
          <p:nvPr/>
        </p:nvGrpSpPr>
        <p:grpSpPr>
          <a:xfrm>
            <a:off x="0" y="-298237"/>
            <a:ext cx="5704240" cy="7822721"/>
            <a:chOff x="0" y="-263046"/>
            <a:chExt cx="5666468" cy="782272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81555B1-3C84-1D47-398D-B9BB66D5C4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t="6628" r="1114"/>
            <a:stretch/>
          </p:blipFill>
          <p:spPr>
            <a:xfrm>
              <a:off x="0" y="0"/>
              <a:ext cx="5666468" cy="755967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F23DAE-F9EE-86CC-3A39-9117F715A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4186" t="-3480" r="100000" b="-1"/>
            <a:stretch/>
          </p:blipFill>
          <p:spPr>
            <a:xfrm>
              <a:off x="5126550" y="-263046"/>
              <a:ext cx="223976" cy="782272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</p:grpSp>
      <p:pic>
        <p:nvPicPr>
          <p:cNvPr id="9" name="Slika 8">
            <a:extLst>
              <a:ext uri="{FF2B5EF4-FFF2-40B4-BE49-F238E27FC236}">
                <a16:creationId xmlns:a16="http://schemas.microsoft.com/office/drawing/2014/main" id="{621BC432-5701-52AE-51F0-C8201BDDF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740" y="860049"/>
            <a:ext cx="2756767" cy="3678795"/>
          </a:xfrm>
          <a:prstGeom prst="rect">
            <a:avLst/>
          </a:prstGeom>
        </p:spPr>
      </p:pic>
      <p:pic>
        <p:nvPicPr>
          <p:cNvPr id="10" name="Picture 4" descr="A picture containing dark, tableware, cup, glass&#10;&#10;Description automatically generated">
            <a:extLst>
              <a:ext uri="{FF2B5EF4-FFF2-40B4-BE49-F238E27FC236}">
                <a16:creationId xmlns:a16="http://schemas.microsoft.com/office/drawing/2014/main" id="{14C45EBC-E2E3-A046-2D82-2662511D0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459" y="1429918"/>
            <a:ext cx="2730675" cy="2207782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4E9A44F0-8653-73ED-48B5-D0F81F7884E4}"/>
              </a:ext>
            </a:extLst>
          </p:cNvPr>
          <p:cNvSpPr txBox="1"/>
          <p:nvPr/>
        </p:nvSpPr>
        <p:spPr>
          <a:xfrm>
            <a:off x="5814784" y="335658"/>
            <a:ext cx="508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atin typeface="HelveticaNeueLT Pro 45 Lt" panose="020B0403020202020204" pitchFamily="34" charset="-18"/>
              </a:rPr>
              <a:t>SPRINGER BOWL</a:t>
            </a:r>
            <a:endParaRPr lang="en-GB" b="1" dirty="0">
              <a:latin typeface="HelveticaNeueLT Pro 45 Lt" panose="020B0403020202020204" pitchFamily="34" charset="-18"/>
            </a:endParaRPr>
          </a:p>
        </p:txBody>
      </p:sp>
      <p:pic>
        <p:nvPicPr>
          <p:cNvPr id="12" name="Picture 6" descr="A picture containing cup, dark, glass&#10;&#10;Description automatically generated">
            <a:extLst>
              <a:ext uri="{FF2B5EF4-FFF2-40B4-BE49-F238E27FC236}">
                <a16:creationId xmlns:a16="http://schemas.microsoft.com/office/drawing/2014/main" id="{84A8EB24-4D03-B648-C69A-13D6A636E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415" y="586898"/>
            <a:ext cx="1937329" cy="1566353"/>
          </a:xfrm>
          <a:prstGeom prst="rect">
            <a:avLst/>
          </a:prstGeom>
        </p:spPr>
      </p:pic>
      <p:pic>
        <p:nvPicPr>
          <p:cNvPr id="13" name="Picture 12" descr="A picture containing dark, tableware, cup, glass&#10;&#10;Description automatically generated">
            <a:extLst>
              <a:ext uri="{FF2B5EF4-FFF2-40B4-BE49-F238E27FC236}">
                <a16:creationId xmlns:a16="http://schemas.microsoft.com/office/drawing/2014/main" id="{9FDF1EB6-AC39-F587-0FBB-3118E43E00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817" y="2525822"/>
            <a:ext cx="2226313" cy="1800000"/>
          </a:xfrm>
          <a:prstGeom prst="rect">
            <a:avLst/>
          </a:prstGeom>
        </p:spPr>
      </p:pic>
      <p:pic>
        <p:nvPicPr>
          <p:cNvPr id="14" name="Picture 6" descr="A picture containing cup, dark, tableware, coffee cup&#10;&#10;Description automatically generated">
            <a:extLst>
              <a:ext uri="{FF2B5EF4-FFF2-40B4-BE49-F238E27FC236}">
                <a16:creationId xmlns:a16="http://schemas.microsoft.com/office/drawing/2014/main" id="{33A8E7AF-5F27-2281-53AB-CAB0F852B6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145" y="4287945"/>
            <a:ext cx="2226313" cy="1800000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621C470A-0D85-FB0A-841A-57A689F18A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212" y="5010499"/>
            <a:ext cx="3261917" cy="1436689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C914634E-1740-F52A-5D95-9787AF4B7E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93" y="7014575"/>
            <a:ext cx="1138684" cy="479446"/>
          </a:xfrm>
          <a:prstGeom prst="rect">
            <a:avLst/>
          </a:prstGeom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56FC59EA-B6D7-52CC-0C98-F0943273F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7528" y="5368430"/>
            <a:ext cx="2703657" cy="212559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4283" rIns="0" bIns="-1428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altLang="en-US" sz="14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Poznati izgled, inspirirano </a:t>
            </a:r>
            <a:r>
              <a:rPr lang="hr-HR" altLang="en-US" sz="1400" dirty="0" err="1">
                <a:solidFill>
                  <a:srgbClr val="202124"/>
                </a:solidFill>
                <a:latin typeface="HelveticaNeueLT Pro 45 Lt" panose="020B0403020202020204" pitchFamily="34" charset="-18"/>
              </a:rPr>
              <a:t>Kompanovim</a:t>
            </a:r>
            <a:r>
              <a:rPr lang="hr-HR" altLang="en-US" sz="14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 </a:t>
            </a:r>
            <a:r>
              <a:rPr lang="hr-HR" altLang="en-US" sz="1400" dirty="0" err="1">
                <a:solidFill>
                  <a:srgbClr val="202124"/>
                </a:solidFill>
                <a:latin typeface="HelveticaNeueLT Pro 45 Lt" panose="020B0403020202020204" pitchFamily="34" charset="-18"/>
              </a:rPr>
              <a:t>bestseller</a:t>
            </a:r>
            <a:r>
              <a:rPr lang="hr-HR" altLang="en-US" sz="14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 proizvodom </a:t>
            </a:r>
            <a:r>
              <a:rPr lang="hr-HR" altLang="en-US" sz="1400" dirty="0" err="1">
                <a:solidFill>
                  <a:srgbClr val="202124"/>
                </a:solidFill>
                <a:latin typeface="HelveticaNeueLT Pro 45 Lt" panose="020B0403020202020204" pitchFamily="34" charset="-18"/>
              </a:rPr>
              <a:t>spinner</a:t>
            </a:r>
            <a:r>
              <a:rPr lang="hr-HR" altLang="en-US" sz="14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 </a:t>
            </a:r>
            <a:r>
              <a:rPr lang="hr-HR" altLang="en-US" sz="1400" dirty="0" err="1">
                <a:solidFill>
                  <a:srgbClr val="202124"/>
                </a:solidFill>
                <a:latin typeface="HelveticaNeueLT Pro 45 Lt" panose="020B0403020202020204" pitchFamily="34" charset="-18"/>
              </a:rPr>
              <a:t>bowl</a:t>
            </a:r>
            <a:r>
              <a:rPr kumimoji="0" lang="hr-HR" altLang="en-US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, ali s novom dinamičkom senzacijom. Ljuljanje s jedne strane na drugu ili kružno kretanje nudi uzbudljiv osjećaj brzine i promjene smjera. Oblikovan za udobno sjedenje i potporu u smislu unutarnjeg oblika i držanja za ruku.</a:t>
            </a:r>
            <a:r>
              <a:rPr kumimoji="0" lang="hr-HR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NeueLT Pro 45 Lt" panose="020B0403020202020204" pitchFamily="34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8957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CCCA912F-101D-4C4F-8C15-9369202AE5DA}"/>
              </a:ext>
            </a:extLst>
          </p:cNvPr>
          <p:cNvSpPr txBox="1">
            <a:spLocks/>
          </p:cNvSpPr>
          <p:nvPr/>
        </p:nvSpPr>
        <p:spPr>
          <a:xfrm>
            <a:off x="6532042" y="526888"/>
            <a:ext cx="261130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C00000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  <a:defRPr sz="13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5000"/>
              <a:buFontTx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Arial" panose="020B0604020202020204" pitchFamily="34" charset="0"/>
              <a:buChar char="•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Pro 45 Lt" panose="020B0403020202020204" pitchFamily="34" charset="-18"/>
              </a:rPr>
              <a:t>SCOOTER CAROUSEL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NeueLT Pro 45 Lt" panose="020B0403020202020204" pitchFamily="34" charset="-18"/>
            </a:endParaRPr>
          </a:p>
        </p:txBody>
      </p:sp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5ABD042D-4680-CF42-0FD6-BCFF6BC42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4" t="6637" r="4282" b="9789"/>
          <a:stretch/>
        </p:blipFill>
        <p:spPr>
          <a:xfrm>
            <a:off x="0" y="-44044"/>
            <a:ext cx="6062597" cy="7603719"/>
          </a:xfrm>
          <a:prstGeom prst="rect">
            <a:avLst/>
          </a:prstGeom>
        </p:spPr>
      </p:pic>
      <p:pic>
        <p:nvPicPr>
          <p:cNvPr id="13" name="Picture 16" descr="A picture containing dark, lit&#10;&#10;Description automatically generated">
            <a:extLst>
              <a:ext uri="{FF2B5EF4-FFF2-40B4-BE49-F238E27FC236}">
                <a16:creationId xmlns:a16="http://schemas.microsoft.com/office/drawing/2014/main" id="{F40060FE-FABA-BC9E-E854-1E6A8CDAB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5479" y="1611532"/>
            <a:ext cx="1838298" cy="1800000"/>
          </a:xfrm>
          <a:prstGeom prst="rect">
            <a:avLst/>
          </a:prstGeom>
        </p:spPr>
      </p:pic>
      <p:pic>
        <p:nvPicPr>
          <p:cNvPr id="15" name="Picture 12" descr="A picture containing dark&#10;&#10;Description automatically generated">
            <a:extLst>
              <a:ext uri="{FF2B5EF4-FFF2-40B4-BE49-F238E27FC236}">
                <a16:creationId xmlns:a16="http://schemas.microsoft.com/office/drawing/2014/main" id="{1B3A0B8A-0DED-2FE0-FD6B-6BEF99262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519" y="2781127"/>
            <a:ext cx="1838298" cy="1800000"/>
          </a:xfrm>
          <a:prstGeom prst="rect">
            <a:avLst/>
          </a:prstGeom>
        </p:spPr>
      </p:pic>
      <p:pic>
        <p:nvPicPr>
          <p:cNvPr id="16" name="Picture 8" descr="A picture containing dark&#10;&#10;Description automatically generated">
            <a:extLst>
              <a:ext uri="{FF2B5EF4-FFF2-40B4-BE49-F238E27FC236}">
                <a16:creationId xmlns:a16="http://schemas.microsoft.com/office/drawing/2014/main" id="{3D6F6B9F-55DA-2E29-FFF2-FD4D37832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9782" y="377042"/>
            <a:ext cx="1838298" cy="1800000"/>
          </a:xfrm>
          <a:prstGeom prst="rect">
            <a:avLst/>
          </a:prstGeom>
        </p:spPr>
      </p:pic>
      <p:pic>
        <p:nvPicPr>
          <p:cNvPr id="17" name="Picture 2" descr="A picture containing dark, lit&#10;&#10;Description automatically generated">
            <a:extLst>
              <a:ext uri="{FF2B5EF4-FFF2-40B4-BE49-F238E27FC236}">
                <a16:creationId xmlns:a16="http://schemas.microsoft.com/office/drawing/2014/main" id="{AB144A19-2ACC-4A20-1722-60E3FD519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765" y="5454764"/>
            <a:ext cx="1838298" cy="1800000"/>
          </a:xfrm>
          <a:prstGeom prst="rect">
            <a:avLst/>
          </a:prstGeom>
        </p:spPr>
      </p:pic>
      <p:pic>
        <p:nvPicPr>
          <p:cNvPr id="18" name="Picture 2" descr="360 Logo PNG File | PNG Mart">
            <a:extLst>
              <a:ext uri="{FF2B5EF4-FFF2-40B4-BE49-F238E27FC236}">
                <a16:creationId xmlns:a16="http://schemas.microsoft.com/office/drawing/2014/main" id="{DCA10F0E-5F92-FD43-DE8D-8C13E6BDC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2746" y="1987809"/>
            <a:ext cx="855334" cy="41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34145BDC-5F4F-285E-C523-D292294FC3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379" y="5185213"/>
            <a:ext cx="3025402" cy="1325995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1C6DE106-FD48-76C4-B192-B02E54A5B1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13" y="1052276"/>
            <a:ext cx="3080750" cy="4123320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827A5BC5-2C22-6D5E-75D3-924E132676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93" y="7014575"/>
            <a:ext cx="1138684" cy="479446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CDE9A2C0-2184-8137-F804-1BC3F2D261D6}"/>
              </a:ext>
            </a:extLst>
          </p:cNvPr>
          <p:cNvSpPr txBox="1"/>
          <p:nvPr/>
        </p:nvSpPr>
        <p:spPr>
          <a:xfrm>
            <a:off x="1603168" y="5185213"/>
            <a:ext cx="46641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latin typeface="HelveticaNeueLT Pro 45 Lt" panose="020B0403020202020204" pitchFamily="34" charset="-18"/>
              </a:rPr>
              <a:t>Dobra potpora za ruku, čvrsta baza i </a:t>
            </a:r>
            <a:r>
              <a:rPr kumimoji="0" lang="hr-HR" altLang="en-US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latin typeface="HelveticaNeueLT Pro 45 Lt" panose="020B0403020202020204" pitchFamily="34" charset="-18"/>
              </a:rPr>
              <a:t>Kompanovi</a:t>
            </a:r>
            <a:r>
              <a:rPr kumimoji="0" lang="hr-HR" altLang="en-US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FF"/>
                </a:highlight>
                <a:latin typeface="HelveticaNeueLT Pro 45 Lt" panose="020B0403020202020204" pitchFamily="34" charset="-18"/>
              </a:rPr>
              <a:t> kvalitetni ležajevi proizvedeni za veliku brzinu čine ovo – ne samo sigurnim – nego i izvrsnim iskustvom za ljubitelje brzine na igralištu. Dizajn nježno potiče korisnike da sami reguliraju broj korisnika, kako bi igra bila upravljiva i zabavna za sve.</a:t>
            </a:r>
            <a:r>
              <a:rPr kumimoji="0" lang="hr-HR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FF"/>
                </a:highlight>
                <a:latin typeface="HelveticaNeueLT Pro 45 Lt" panose="020B0403020202020204" pitchFamily="34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8088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423F6-42C4-FB0F-578C-B2496F88A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92" y="709941"/>
            <a:ext cx="3180652" cy="366816"/>
          </a:xfrm>
        </p:spPr>
        <p:txBody>
          <a:bodyPr/>
          <a:lstStyle/>
          <a:p>
            <a:r>
              <a:rPr lang="hr-HR" sz="1800" b="1" dirty="0">
                <a:solidFill>
                  <a:schemeClr val="tx1"/>
                </a:solidFill>
                <a:latin typeface="HelveticaNeueLT Pro 45 Lt" panose="020B0403020202020204" pitchFamily="34" charset="-18"/>
              </a:rPr>
              <a:t>SPINNER DISC</a:t>
            </a:r>
            <a:endParaRPr lang="en-US" sz="1800" b="1" dirty="0">
              <a:solidFill>
                <a:schemeClr val="tx1"/>
              </a:solidFill>
              <a:latin typeface="HelveticaNeueLT Pro 45 Lt" panose="020B0403020202020204" pitchFamily="34" charset="-18"/>
            </a:endParaRPr>
          </a:p>
        </p:txBody>
      </p:sp>
      <p:pic>
        <p:nvPicPr>
          <p:cNvPr id="5" name="Picture 4" descr="A picture containing indoor, green, gambling house, dark&#10;&#10;Description automatically generated">
            <a:extLst>
              <a:ext uri="{FF2B5EF4-FFF2-40B4-BE49-F238E27FC236}">
                <a16:creationId xmlns:a16="http://schemas.microsoft.com/office/drawing/2014/main" id="{734BAB56-A56B-1D0B-22BE-5E963D7A5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882" y="673470"/>
            <a:ext cx="3558774" cy="191626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EF0BF98-AB2F-DF37-93D3-BC8233613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109" y="1435177"/>
            <a:ext cx="4711874" cy="243336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4283" rIns="0" bIns="-1428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altLang="en-US" sz="16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Moderni vrtuljak op</a:t>
            </a: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timiziran za kut rotacije od 7° koji omogućuje korisnicima svih dobnih skupina </a:t>
            </a:r>
            <a:r>
              <a:rPr lang="hr-HR" altLang="en-US" sz="16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bez obzira na njihovu težinu, </a:t>
            </a: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da se disk okreće sam. Jedinstveni pristup rotirajućim diskovima sa središnjom kupolom koja korisnicima nudi "sigurno mjesto" za držanje kad god im zatreba. Omogućujući im da postupno poboljšaju svoju ravnotežu i pomaknu svoje granice. Narančasti detalj sklopa pruža osjećaj brzine, uz rubne detalje koji omogućuju da voda teče kroz oblik bez stvaranja lokvi vode. </a:t>
            </a:r>
            <a:endParaRPr kumimoji="0" lang="hr-HR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NeueLT Pro 45 Lt" panose="020B0403020202020204" pitchFamily="34" charset="-18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41230FAF-459F-FF9A-E023-3BCF0D0F0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78" y="4941929"/>
            <a:ext cx="3218483" cy="1662177"/>
          </a:xfrm>
          <a:prstGeom prst="rect">
            <a:avLst/>
          </a:prstGeom>
        </p:spPr>
      </p:pic>
      <p:pic>
        <p:nvPicPr>
          <p:cNvPr id="9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303F3521-B80B-0F91-7F61-64D711D74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19" y="1084100"/>
            <a:ext cx="2991274" cy="1440000"/>
          </a:xfrm>
          <a:prstGeom prst="rect">
            <a:avLst/>
          </a:prstGeom>
        </p:spPr>
      </p:pic>
      <p:pic>
        <p:nvPicPr>
          <p:cNvPr id="10" name="Picture 8" descr="A picture containing indoor, blue, tableware, dark&#10;&#10;Description automatically generated">
            <a:extLst>
              <a:ext uri="{FF2B5EF4-FFF2-40B4-BE49-F238E27FC236}">
                <a16:creationId xmlns:a16="http://schemas.microsoft.com/office/drawing/2014/main" id="{CE2A86FD-D5E2-058B-FF77-76F9C6861E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075" y="3148545"/>
            <a:ext cx="2991274" cy="144000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30A7D62-91B3-5916-25D2-2BF87B5CD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36" y="4894089"/>
            <a:ext cx="3644003" cy="1662177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21F0DAE1-8703-3B1F-E682-139304CE75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89" y="2653948"/>
            <a:ext cx="3036796" cy="4480282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3359AEBF-F8FF-3714-C2F3-225D7FEDB3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93" y="7014575"/>
            <a:ext cx="1138684" cy="4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33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playing on a playground&#10;&#10;Description automatically generated with medium confidence">
            <a:extLst>
              <a:ext uri="{FF2B5EF4-FFF2-40B4-BE49-F238E27FC236}">
                <a16:creationId xmlns:a16="http://schemas.microsoft.com/office/drawing/2014/main" id="{1A220A09-F54D-CCF1-0C71-846199805B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91" t="1722"/>
          <a:stretch/>
        </p:blipFill>
        <p:spPr>
          <a:xfrm>
            <a:off x="-1" y="0"/>
            <a:ext cx="9469677" cy="7522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7768736-5DE4-78C9-7984-2AB55162FC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811" y="3866549"/>
            <a:ext cx="2167964" cy="1451382"/>
          </a:xfrm>
          <a:prstGeom prst="rect">
            <a:avLst/>
          </a:prstGeom>
        </p:spPr>
      </p:pic>
      <p:pic>
        <p:nvPicPr>
          <p:cNvPr id="11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0A7810E-73E7-57F3-AB16-6C2153D486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2463" y="2046267"/>
            <a:ext cx="2167964" cy="1451382"/>
          </a:xfrm>
          <a:prstGeom prst="rect">
            <a:avLst/>
          </a:prstGeom>
        </p:spPr>
      </p:pic>
      <p:pic>
        <p:nvPicPr>
          <p:cNvPr id="12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2F97B31A-91A7-AE00-1413-B618CA685C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420" y="5686831"/>
            <a:ext cx="2430050" cy="1626841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6BF5D888-099A-7E76-7255-316304233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98" y="5894332"/>
            <a:ext cx="4070959" cy="144848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4283" rIns="0" bIns="-1428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Vrtuljak nove generacije! </a:t>
            </a:r>
            <a:r>
              <a:rPr lang="hr-HR" altLang="en-US" sz="16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Pruža razne  mo</a:t>
            </a: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gućnosti </a:t>
            </a:r>
            <a:r>
              <a:rPr kumimoji="0" lang="hr-HR" altLang="en-US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višenja</a:t>
            </a: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 s ruku, nogu ili oboje.</a:t>
            </a:r>
            <a:r>
              <a:rPr lang="hr-HR" altLang="en-US" sz="16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 Djeca postaju </a:t>
            </a: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aktivni sudionici igre pomažući drugima ili pokazujući svoje najluđe trikove. Dizajnirano da olakša korištenje djeci različite visine dajući poticaj najnižim korisnicima.</a:t>
            </a: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NeueLT Pro 45 Lt" panose="020B0403020202020204" pitchFamily="34" charset="-18"/>
              </a:rPr>
              <a:t> 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FCFF4CB5-379E-FFE1-F694-3272C11E54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684" y="3603952"/>
            <a:ext cx="2793598" cy="3738863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F356F792-AFAA-2B27-3CAB-ECFBF5EE3F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53" y="1221489"/>
            <a:ext cx="3055885" cy="1386960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E0DB46A3-2E2B-8C84-6E34-A3D99AA5C20A}"/>
              </a:ext>
            </a:extLst>
          </p:cNvPr>
          <p:cNvSpPr txBox="1"/>
          <p:nvPr/>
        </p:nvSpPr>
        <p:spPr>
          <a:xfrm>
            <a:off x="9750380" y="613122"/>
            <a:ext cx="2605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latin typeface="HelveticaNeueLT Pro 45 Lt" panose="020B0403020202020204" pitchFamily="34" charset="-18"/>
              </a:rPr>
              <a:t>TURBO CAROUSEL</a:t>
            </a:r>
            <a:endParaRPr lang="en-GB" sz="1600" b="1" dirty="0">
              <a:latin typeface="HelveticaNeueLT Pro 45 Lt" panose="020B0403020202020204" pitchFamily="34" charset="-18"/>
            </a:endParaRP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D4D7689B-0A5D-FAF0-B11F-D6D5D9F206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93" y="7014575"/>
            <a:ext cx="1138684" cy="4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49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ground, sport, athletic game&#10;&#10;Description automatically generated">
            <a:extLst>
              <a:ext uri="{FF2B5EF4-FFF2-40B4-BE49-F238E27FC236}">
                <a16:creationId xmlns:a16="http://schemas.microsoft.com/office/drawing/2014/main" id="{17B9D175-51F4-BAC7-173C-D9151833C9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88392" cy="7559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797DD4C5-83CC-C8C7-22BB-4D472C0AE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0974" y="212977"/>
            <a:ext cx="4797825" cy="243336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4283" rIns="0" bIns="-1428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Stojeći ili sjedeći, sami ili s prijateljem. Mini Dino ljuljačka je naizgled jednostavan skulpturalni element koji nudi izvrsnu zabavu i dinamično njihanje od 360°. Svestrano sjedalo koje odgovara svim vrstama interakcije i udobno podstavljeno uže koje nudi dobro prianjanje. Jednostavan skulpturalni luk koji omogućuje potpuno slobodno kretanje od 360° u snažnoj i izdržljivoj konstrukciji. Beskrajno mogućnosti i zabave u maloj veličini i minimalističkoj silueti koja odgovara svakoj vrsti projekta.</a:t>
            </a: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NeueLT Pro 45 Lt" panose="020B0403020202020204" pitchFamily="34" charset="-18"/>
              </a:rPr>
              <a:t> </a:t>
            </a:r>
          </a:p>
        </p:txBody>
      </p:sp>
      <p:sp>
        <p:nvSpPr>
          <p:cNvPr id="10" name="Rezervirano mjesto teksta 9">
            <a:extLst>
              <a:ext uri="{FF2B5EF4-FFF2-40B4-BE49-F238E27FC236}">
                <a16:creationId xmlns:a16="http://schemas.microsoft.com/office/drawing/2014/main" id="{917AF0A7-7971-2228-7152-EE4EE007976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9461981" y="212977"/>
            <a:ext cx="2529299" cy="543608"/>
          </a:xfrm>
        </p:spPr>
        <p:txBody>
          <a:bodyPr/>
          <a:lstStyle/>
          <a:p>
            <a:r>
              <a:rPr lang="hr-HR" sz="1800" b="1" dirty="0">
                <a:solidFill>
                  <a:schemeClr val="tx1"/>
                </a:solidFill>
                <a:latin typeface="HelveticaNeueLT Pro 45 Lt" panose="020B0403020202020204" pitchFamily="34" charset="-18"/>
              </a:rPr>
              <a:t>MINI DINO SWING</a:t>
            </a:r>
            <a:endParaRPr lang="en-GB" sz="1800" b="1" dirty="0">
              <a:solidFill>
                <a:schemeClr val="tx1"/>
              </a:solidFill>
              <a:latin typeface="HelveticaNeueLT Pro 45 Lt" panose="020B0403020202020204" pitchFamily="34" charset="-18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5C91DDC0-EE96-8B15-AD5C-7E87DEF75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513" y="5044784"/>
            <a:ext cx="3230964" cy="1348857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C41CA4D3-2832-FFB6-3A16-7C24695C7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513" y="779841"/>
            <a:ext cx="3230964" cy="4113595"/>
          </a:xfrm>
          <a:prstGeom prst="rect">
            <a:avLst/>
          </a:prstGeom>
        </p:spPr>
      </p:pic>
      <p:pic>
        <p:nvPicPr>
          <p:cNvPr id="16" name="Picture 3" descr="A picture containing dark&#10;&#10;Description automatically generated">
            <a:extLst>
              <a:ext uri="{FF2B5EF4-FFF2-40B4-BE49-F238E27FC236}">
                <a16:creationId xmlns:a16="http://schemas.microsoft.com/office/drawing/2014/main" id="{C08D1A17-6BF8-52C7-C85B-6818413D3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815" y="2830733"/>
            <a:ext cx="2510891" cy="1767023"/>
          </a:xfrm>
          <a:prstGeom prst="rect">
            <a:avLst/>
          </a:prstGeom>
        </p:spPr>
      </p:pic>
      <p:pic>
        <p:nvPicPr>
          <p:cNvPr id="17" name="Picture 10" descr="A picture containing dark&#10;&#10;Description automatically generated">
            <a:extLst>
              <a:ext uri="{FF2B5EF4-FFF2-40B4-BE49-F238E27FC236}">
                <a16:creationId xmlns:a16="http://schemas.microsoft.com/office/drawing/2014/main" id="{938F8FD3-39FD-AFD1-FE3F-8C130F4B31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113" y="5842934"/>
            <a:ext cx="2662617" cy="1873799"/>
          </a:xfrm>
          <a:prstGeom prst="rect">
            <a:avLst/>
          </a:prstGeom>
        </p:spPr>
      </p:pic>
      <p:pic>
        <p:nvPicPr>
          <p:cNvPr id="18" name="Picture 13" descr="A picture containing lamp, dark&#10;&#10;Description automatically generated">
            <a:extLst>
              <a:ext uri="{FF2B5EF4-FFF2-40B4-BE49-F238E27FC236}">
                <a16:creationId xmlns:a16="http://schemas.microsoft.com/office/drawing/2014/main" id="{F155B8B3-7447-FB74-012F-73AC5BB7C0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113" y="4206934"/>
            <a:ext cx="2545593" cy="1791444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899ACC06-1966-B63A-7148-438A0C9EA6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93" y="7014575"/>
            <a:ext cx="1138684" cy="4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1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kids playing on a playground&#10;&#10;Description automatically generated with low confidence">
            <a:extLst>
              <a:ext uri="{FF2B5EF4-FFF2-40B4-BE49-F238E27FC236}">
                <a16:creationId xmlns:a16="http://schemas.microsoft.com/office/drawing/2014/main" id="{40BA556C-EDBA-458C-9304-85B63FB18A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3439775" cy="7559675"/>
          </a:xfr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5A2554A-E938-E162-F350-4576B4556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5561" y="6882386"/>
            <a:ext cx="5688000" cy="594906"/>
          </a:xfrm>
        </p:spPr>
        <p:txBody>
          <a:bodyPr anchor="t" anchorCtr="0">
            <a:spAutoFit/>
          </a:bodyPr>
          <a:lstStyle/>
          <a:p>
            <a:r>
              <a:rPr lang="en-US" dirty="0"/>
              <a:t>Corocord Monkey Trails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18A5162-5CB3-F242-2005-F0C10A102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091" y="7080229"/>
            <a:ext cx="1138684" cy="479446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CA519A8E-7C7A-CF16-AAF1-951C3C3B4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12" y="158540"/>
            <a:ext cx="8566949" cy="120226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4283" rIns="0" bIns="-14283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hr-HR" altLang="en-US" sz="16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Uz 26 novih proizvoda iz linije MONKEY TRAILS </a:t>
            </a:r>
            <a:r>
              <a:rPr lang="hr-HR" altLang="en-US" sz="1600" dirty="0" err="1">
                <a:solidFill>
                  <a:srgbClr val="202124"/>
                </a:solidFill>
                <a:latin typeface="HelveticaNeueLT Pro 45 Lt" panose="020B0403020202020204" pitchFamily="34" charset="-18"/>
              </a:rPr>
              <a:t>Kompan</a:t>
            </a:r>
            <a:r>
              <a:rPr lang="hr-HR" altLang="en-US" sz="16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 na igrališta donosi uzbuđenje, izazov, penjanje, susret, cool izgled uz </a:t>
            </a:r>
            <a:r>
              <a:rPr lang="hr-HR" altLang="en-US" sz="1600" dirty="0" err="1">
                <a:solidFill>
                  <a:srgbClr val="202124"/>
                </a:solidFill>
                <a:latin typeface="HelveticaNeueLT Pro 45 Lt" panose="020B0403020202020204" pitchFamily="34" charset="-18"/>
              </a:rPr>
              <a:t>minimilistički</a:t>
            </a:r>
            <a:r>
              <a:rPr lang="hr-HR" altLang="en-US" sz="16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 i transparentni dizajn. Izbor aktivnosti za igru ​​nudi varijacije u svim vrstama igre primjerenim različitim dobnim skupinama kao što su penjanje, poskakivanje, susretanje, okretanje, njihanje, klizanje. Transparentnost i aktivnosti na razini tla čine </a:t>
            </a:r>
            <a:r>
              <a:rPr lang="hr-HR" altLang="en-US" sz="1600" dirty="0" err="1">
                <a:solidFill>
                  <a:srgbClr val="202124"/>
                </a:solidFill>
                <a:latin typeface="HelveticaNeueLT Pro 45 Lt" panose="020B0403020202020204" pitchFamily="34" charset="-18"/>
              </a:rPr>
              <a:t>Monkey</a:t>
            </a:r>
            <a:r>
              <a:rPr lang="hr-HR" altLang="en-US" sz="16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 </a:t>
            </a:r>
            <a:r>
              <a:rPr lang="hr-HR" altLang="en-US" sz="1600" dirty="0" err="1">
                <a:solidFill>
                  <a:srgbClr val="202124"/>
                </a:solidFill>
                <a:latin typeface="HelveticaNeueLT Pro 45 Lt" panose="020B0403020202020204" pitchFamily="34" charset="-18"/>
              </a:rPr>
              <a:t>Trails</a:t>
            </a:r>
            <a:r>
              <a:rPr lang="hr-HR" altLang="en-US" sz="16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 inkluzivnim. Sva djeca mogu biti dio uzbudljive igre! </a:t>
            </a:r>
            <a:endParaRPr lang="hr-HR" altLang="en-US" sz="1600" dirty="0">
              <a:solidFill>
                <a:schemeClr val="tx1"/>
              </a:solidFill>
              <a:latin typeface="HelveticaNeueLT Pro 45 Lt" panose="020B0403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20650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5759E45D-F309-C517-0E23-645397659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53" y="1036775"/>
            <a:ext cx="6488809" cy="335669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4283" rIns="0" bIns="-1428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en-US" sz="20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HelveticaNeueLT Pro 45 Lt" panose="020B0403020202020204" pitchFamily="34" charset="-1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en-US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Faktor uzbuđenja: visina i brzina uz mreže za skakanje, transparentnost koja daje djeci osjećaj visine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en-US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Igre s pravilima i vremenski pritisak uz </a:t>
            </a:r>
            <a:r>
              <a:rPr kumimoji="0" lang="hr-HR" altLang="en-US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monkey</a:t>
            </a:r>
            <a:r>
              <a:rPr kumimoji="0" lang="hr-HR" altLang="en-US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 </a:t>
            </a:r>
            <a:r>
              <a:rPr kumimoji="0" lang="hr-HR" altLang="en-US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trail</a:t>
            </a:r>
            <a:r>
              <a:rPr kumimoji="0" lang="hr-HR" altLang="en-US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 elemente koji podržavaju igre poput „tlo je napravljeno od lave” </a:t>
            </a:r>
            <a:r>
              <a:rPr kumimoji="0" lang="hr-HR" altLang="en-US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itd</a:t>
            </a:r>
            <a:r>
              <a:rPr kumimoji="0" lang="hr-HR" altLang="en-US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hr-HR" altLang="en-US" sz="20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C</a:t>
            </a:r>
            <a:r>
              <a:rPr kumimoji="0" lang="hr-HR" altLang="en-US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ool izgled dok se sudjeluje u igri </a:t>
            </a:r>
            <a:r>
              <a:rPr lang="hr-HR" altLang="en-US" sz="2000" dirty="0">
                <a:solidFill>
                  <a:srgbClr val="202124"/>
                </a:solidFill>
                <a:latin typeface="HelveticaNeueLT Pro 45 Lt" panose="020B0403020202020204" pitchFamily="34" charset="-18"/>
              </a:rPr>
              <a:t>(</a:t>
            </a:r>
            <a:r>
              <a:rPr kumimoji="0" lang="hr-HR" altLang="en-US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svatko može sudjelovati, a da ne izgleda glupo)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en-US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Mjesto okupljanja (npr. horizontalne mreže)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en-US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Razni elementi za penjanje najviše su popularni među starijim djevojčicama</a:t>
            </a:r>
            <a:endParaRPr kumimoji="0" lang="hr-HR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NeueLT Pro 45 Lt" panose="020B0403020202020204" pitchFamily="34" charset="-18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CB8B54E-088C-6B7C-8918-5264B0BD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344" y="494361"/>
            <a:ext cx="10672175" cy="34048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4283" rIns="0" bIns="-1428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24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NeueLT Pro 45 Lt" panose="020B0403020202020204" pitchFamily="34" charset="-18"/>
              </a:rPr>
              <a:t>Kako motivirati djecu ​​školske dobi na igru? </a:t>
            </a:r>
            <a:endParaRPr kumimoji="0" lang="hr-HR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NeueLT Pro 45 Lt" panose="020B0403020202020204" pitchFamily="34" charset="-18"/>
            </a:endParaRPr>
          </a:p>
        </p:txBody>
      </p:sp>
      <p:pic>
        <p:nvPicPr>
          <p:cNvPr id="8" name="Picture 6" descr="A group of people playing on a playground&#10;&#10;Description automatically generated with low confidence">
            <a:extLst>
              <a:ext uri="{FF2B5EF4-FFF2-40B4-BE49-F238E27FC236}">
                <a16:creationId xmlns:a16="http://schemas.microsoft.com/office/drawing/2014/main" id="{42EEBA85-3CA2-E5BD-8E13-3FDEB8E389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813"/>
          <a:stretch/>
        </p:blipFill>
        <p:spPr>
          <a:xfrm>
            <a:off x="7253416" y="272211"/>
            <a:ext cx="5297663" cy="667401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762B048-2362-8383-3B46-86383BB0F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091" y="7102257"/>
            <a:ext cx="1138684" cy="45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21384"/>
      </p:ext>
    </p:extLst>
  </p:cSld>
  <p:clrMapOvr>
    <a:masterClrMapping/>
  </p:clrMapOvr>
</p:sld>
</file>

<file path=ppt/theme/theme1.xml><?xml version="1.0" encoding="utf-8"?>
<a:theme xmlns:a="http://schemas.openxmlformats.org/drawingml/2006/main" name="KOMPAN slide master 2020">
  <a:themeElements>
    <a:clrScheme name="KOMPAN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23"/>
      </a:accent1>
      <a:accent2>
        <a:srgbClr val="FF9800"/>
      </a:accent2>
      <a:accent3>
        <a:srgbClr val="00AE40"/>
      </a:accent3>
      <a:accent4>
        <a:srgbClr val="F6E500"/>
      </a:accent4>
      <a:accent5>
        <a:srgbClr val="00A5DF"/>
      </a:accent5>
      <a:accent6>
        <a:srgbClr val="70AD47"/>
      </a:accent6>
      <a:hlink>
        <a:srgbClr val="0057B8"/>
      </a:hlink>
      <a:folHlink>
        <a:srgbClr val="954F72"/>
      </a:folHlink>
    </a:clrScheme>
    <a:fontScheme name="KOMPAN font">
      <a:majorFont>
        <a:latin typeface="VAG Rounded Std Light"/>
        <a:ea typeface=""/>
        <a:cs typeface=""/>
      </a:majorFont>
      <a:minorFont>
        <a:latin typeface="VAG Rounded Std Thi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OMPAN_PP_template.pptx" id="{8605730D-3217-460F-94AF-35CBFFB9F3AF}" vid="{5ACE4504-BC3C-4C4A-A643-305F43E83B8E}"/>
    </a:ext>
  </a:extLst>
</a:theme>
</file>

<file path=ppt/theme/theme2.xml><?xml version="1.0" encoding="utf-8"?>
<a:theme xmlns:a="http://schemas.openxmlformats.org/drawingml/2006/main" name="End Master">
  <a:themeElements>
    <a:clrScheme name="New colors">
      <a:dk1>
        <a:srgbClr val="3C3C3C"/>
      </a:dk1>
      <a:lt1>
        <a:sysClr val="window" lastClr="FFFFFF"/>
      </a:lt1>
      <a:dk2>
        <a:srgbClr val="0057B8"/>
      </a:dk2>
      <a:lt2>
        <a:srgbClr val="E6D9C4"/>
      </a:lt2>
      <a:accent1>
        <a:srgbClr val="E60023"/>
      </a:accent1>
      <a:accent2>
        <a:srgbClr val="00A5DF"/>
      </a:accent2>
      <a:accent3>
        <a:srgbClr val="00AE40"/>
      </a:accent3>
      <a:accent4>
        <a:srgbClr val="5CDF16"/>
      </a:accent4>
      <a:accent5>
        <a:srgbClr val="F6E500"/>
      </a:accent5>
      <a:accent6>
        <a:srgbClr val="FF9800"/>
      </a:accent6>
      <a:hlink>
        <a:srgbClr val="0057B8"/>
      </a:hlink>
      <a:folHlink>
        <a:srgbClr val="000000"/>
      </a:folHlink>
    </a:clrScheme>
    <a:fontScheme name="Komp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OMPAN_PP_template.pptx" id="{8605730D-3217-460F-94AF-35CBFFB9F3AF}" vid="{7C8FA3C2-7FCA-4E7F-9C85-A120B9816BC6}"/>
    </a:ext>
  </a:extLst>
</a:theme>
</file>

<file path=ppt/theme/theme3.xml><?xml version="1.0" encoding="utf-8"?>
<a:theme xmlns:a="http://schemas.openxmlformats.org/drawingml/2006/main" name="1_KOMPAN slide master 2020">
  <a:themeElements>
    <a:clrScheme name="KOMPAN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23"/>
      </a:accent1>
      <a:accent2>
        <a:srgbClr val="FF9800"/>
      </a:accent2>
      <a:accent3>
        <a:srgbClr val="00AE40"/>
      </a:accent3>
      <a:accent4>
        <a:srgbClr val="F6E500"/>
      </a:accent4>
      <a:accent5>
        <a:srgbClr val="00A5DF"/>
      </a:accent5>
      <a:accent6>
        <a:srgbClr val="70AD47"/>
      </a:accent6>
      <a:hlink>
        <a:srgbClr val="0057B8"/>
      </a:hlink>
      <a:folHlink>
        <a:srgbClr val="954F72"/>
      </a:folHlink>
    </a:clrScheme>
    <a:fontScheme name="KOMPAN font">
      <a:majorFont>
        <a:latin typeface="VAG Rounded Std Light"/>
        <a:ea typeface=""/>
        <a:cs typeface=""/>
      </a:majorFont>
      <a:minorFont>
        <a:latin typeface="VAG Rounded Std Thi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C3D5C02-BDAE-4C2F-AA72-F2643D32400A}" vid="{F5C41FCF-0E5B-46D4-A994-FC7324736ADC}"/>
    </a:ext>
  </a:extLst>
</a:theme>
</file>

<file path=ppt/theme/theme4.xml><?xml version="1.0" encoding="utf-8"?>
<a:theme xmlns:a="http://schemas.openxmlformats.org/drawingml/2006/main" name="2_KOMPAN slide master 2020">
  <a:themeElements>
    <a:clrScheme name="KOMPAN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23"/>
      </a:accent1>
      <a:accent2>
        <a:srgbClr val="FF9800"/>
      </a:accent2>
      <a:accent3>
        <a:srgbClr val="00AE40"/>
      </a:accent3>
      <a:accent4>
        <a:srgbClr val="F6E500"/>
      </a:accent4>
      <a:accent5>
        <a:srgbClr val="00A5DF"/>
      </a:accent5>
      <a:accent6>
        <a:srgbClr val="70AD47"/>
      </a:accent6>
      <a:hlink>
        <a:srgbClr val="0057B8"/>
      </a:hlink>
      <a:folHlink>
        <a:srgbClr val="954F72"/>
      </a:folHlink>
    </a:clrScheme>
    <a:fontScheme name="KOMPAN font">
      <a:majorFont>
        <a:latin typeface="VAG Rounded Std Light"/>
        <a:ea typeface=""/>
        <a:cs typeface=""/>
      </a:majorFont>
      <a:minorFont>
        <a:latin typeface="VAG Rounded Std Thi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KOMPAN slide master 2020">
  <a:themeElements>
    <a:clrScheme name="KOMPAN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23"/>
      </a:accent1>
      <a:accent2>
        <a:srgbClr val="FF9800"/>
      </a:accent2>
      <a:accent3>
        <a:srgbClr val="00AE40"/>
      </a:accent3>
      <a:accent4>
        <a:srgbClr val="F6E500"/>
      </a:accent4>
      <a:accent5>
        <a:srgbClr val="00A5DF"/>
      </a:accent5>
      <a:accent6>
        <a:srgbClr val="70AD47"/>
      </a:accent6>
      <a:hlink>
        <a:srgbClr val="0057B8"/>
      </a:hlink>
      <a:folHlink>
        <a:srgbClr val="954F72"/>
      </a:folHlink>
    </a:clrScheme>
    <a:fontScheme name="KOMPAN font">
      <a:majorFont>
        <a:latin typeface="VAG Rounded Std Light"/>
        <a:ea typeface=""/>
        <a:cs typeface=""/>
      </a:majorFont>
      <a:minorFont>
        <a:latin typeface="VAG Rounded Std Thi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944BFF59791C45BB815BA195EF12A6" ma:contentTypeVersion="13" ma:contentTypeDescription="Create a new document." ma:contentTypeScope="" ma:versionID="5b9a07c4ad417325ff2fa426076f508c">
  <xsd:schema xmlns:xsd="http://www.w3.org/2001/XMLSchema" xmlns:xs="http://www.w3.org/2001/XMLSchema" xmlns:p="http://schemas.microsoft.com/office/2006/metadata/properties" xmlns:ns3="820640eb-2990-4bd1-92eb-c5d15936517c" xmlns:ns4="bbb32b7c-1899-41f3-be55-6549e27a619b" targetNamespace="http://schemas.microsoft.com/office/2006/metadata/properties" ma:root="true" ma:fieldsID="d991409fe7ab22d7689fd28839afc30d" ns3:_="" ns4:_="">
    <xsd:import namespace="820640eb-2990-4bd1-92eb-c5d15936517c"/>
    <xsd:import namespace="bbb32b7c-1899-41f3-be55-6549e27a619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640eb-2990-4bd1-92eb-c5d1593651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b32b7c-1899-41f3-be55-6549e27a619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81CAD66-8D10-4584-9C5D-547A845BFE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0640eb-2990-4bd1-92eb-c5d15936517c"/>
    <ds:schemaRef ds:uri="bbb32b7c-1899-41f3-be55-6549e27a61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0C575F-55AC-4A75-99F6-7BD59BB589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42E2C4-3576-447C-A209-0F5F29C68C9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bbb32b7c-1899-41f3-be55-6549e27a619b"/>
    <ds:schemaRef ds:uri="820640eb-2990-4bd1-92eb-c5d15936517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KOMPAN Master template 2020</Template>
  <TotalTime>9133</TotalTime>
  <Words>723</Words>
  <Application>Microsoft Office PowerPoint</Application>
  <PresentationFormat>Prilagođeno</PresentationFormat>
  <Paragraphs>90</Paragraphs>
  <Slides>19</Slides>
  <Notes>8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5</vt:i4>
      </vt:variant>
      <vt:variant>
        <vt:lpstr>Naslovi slajdova</vt:lpstr>
      </vt:variant>
      <vt:variant>
        <vt:i4>19</vt:i4>
      </vt:variant>
    </vt:vector>
  </HeadingPairs>
  <TitlesOfParts>
    <vt:vector size="30" baseType="lpstr">
      <vt:lpstr>Arial</vt:lpstr>
      <vt:lpstr>Courier New</vt:lpstr>
      <vt:lpstr>HelveticaNeueLT Pro 45 Lt</vt:lpstr>
      <vt:lpstr>VAG Rounded Std Light</vt:lpstr>
      <vt:lpstr>VAG Rounded Std Thin</vt:lpstr>
      <vt:lpstr>Wingdings</vt:lpstr>
      <vt:lpstr>KOMPAN slide master 2020</vt:lpstr>
      <vt:lpstr>End Master</vt:lpstr>
      <vt:lpstr>1_KOMPAN slide master 2020</vt:lpstr>
      <vt:lpstr>2_KOMPAN slide master 2020</vt:lpstr>
      <vt:lpstr>3_KOMPAN slide master 2020</vt:lpstr>
      <vt:lpstr>KOMPAN 2023 NOVITETI</vt:lpstr>
      <vt:lpstr>Dinamički elementi</vt:lpstr>
      <vt:lpstr>PowerPoint prezentacija</vt:lpstr>
      <vt:lpstr>PowerPoint prezentacija</vt:lpstr>
      <vt:lpstr>SPINNER DISC</vt:lpstr>
      <vt:lpstr>PowerPoint prezentacija</vt:lpstr>
      <vt:lpstr>PowerPoint prezentacija</vt:lpstr>
      <vt:lpstr>Corocord Monkey Trails</vt:lpstr>
      <vt:lpstr>PowerPoint prezentacija</vt:lpstr>
      <vt:lpstr>PowerPoint prezentacija</vt:lpstr>
      <vt:lpstr>PowerPoint prezentacija</vt:lpstr>
      <vt:lpstr>PowerPoint prezentacija</vt:lpstr>
      <vt:lpstr>Robinia tematski proizvodi</vt:lpstr>
      <vt:lpstr>PowerPoint prezentacija</vt:lpstr>
      <vt:lpstr>PowerPoint prezentacija</vt:lpstr>
      <vt:lpstr>INKLUZIVNO SJEDALO ZA LJULJAČKU</vt:lpstr>
      <vt:lpstr>Moments linija  3 nove boje u ponudi</vt:lpstr>
      <vt:lpstr>PowerPoint prezentacija</vt:lpstr>
      <vt:lpstr>Zahvaljujemo na Vašoj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Jakob Lyck</dc:creator>
  <cp:lastModifiedBy>Branko Cekus</cp:lastModifiedBy>
  <cp:revision>309</cp:revision>
  <cp:lastPrinted>2022-01-18T06:20:19Z</cp:lastPrinted>
  <dcterms:created xsi:type="dcterms:W3CDTF">2021-11-08T15:11:10Z</dcterms:created>
  <dcterms:modified xsi:type="dcterms:W3CDTF">2023-03-07T09:58:49Z</dcterms:modified>
  <cp:category>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ContentTypeId">
    <vt:lpwstr>0x010100D4944BFF59791C45BB815BA195EF12A6</vt:lpwstr>
  </property>
</Properties>
</file>